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468" r:id="rId2"/>
    <p:sldId id="503" r:id="rId3"/>
    <p:sldId id="499" r:id="rId4"/>
    <p:sldId id="504" r:id="rId5"/>
    <p:sldId id="502" r:id="rId6"/>
    <p:sldId id="508" r:id="rId7"/>
    <p:sldId id="515" r:id="rId8"/>
    <p:sldId id="509" r:id="rId9"/>
    <p:sldId id="511" r:id="rId10"/>
    <p:sldId id="505" r:id="rId11"/>
    <p:sldId id="264" r:id="rId12"/>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921300-D5C1-4CF6-A0DE-B1BA96ACCD5B}" v="938" dt="2023-03-05T20:59:15.174"/>
    <p1510:client id="{4984AD57-95A1-5926-8738-0761F5913F64}" v="730" dt="2023-03-06T01:00:52.782"/>
    <p1510:client id="{49CB91D2-8E1A-AB0D-0DDE-16FF769C2A67}" v="155" dt="2023-03-03T02:19:28.925"/>
    <p1510:client id="{C4DE16D7-D581-7B63-2159-2101BBD9A6DC}" v="387" dt="2023-03-01T01:16:49.999"/>
    <p1510:client id="{ED95044C-E3C3-965C-D28C-AAF1460C3EAD}" v="4" dt="2023-03-01T00:38:53.300"/>
    <p1510:client id="{F302DC7C-9145-5716-E357-77700550F00E}" v="129" dt="2023-03-02T00:41:53.3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04"/>
    <p:restoredTop sz="86369"/>
  </p:normalViewPr>
  <p:slideViewPr>
    <p:cSldViewPr snapToGrid="0">
      <p:cViewPr varScale="1">
        <p:scale>
          <a:sx n="99" d="100"/>
          <a:sy n="99" d="100"/>
        </p:scale>
        <p:origin x="900"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533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an Sebastian Vertel Morales" userId="S::jsvertel@soy.sena.edu.co::ecb2c515-bd18-4cec-bd50-a1492d97325c" providerId="AD" clId="Web-{0B921300-D5C1-4CF6-A0DE-B1BA96ACCD5B}"/>
    <pc:docChg chg="delSld modSld">
      <pc:chgData name="Juan Sebastian Vertel Morales" userId="S::jsvertel@soy.sena.edu.co::ecb2c515-bd18-4cec-bd50-a1492d97325c" providerId="AD" clId="Web-{0B921300-D5C1-4CF6-A0DE-B1BA96ACCD5B}" dt="2023-03-05T20:59:15.159" v="456" actId="20577"/>
      <pc:docMkLst>
        <pc:docMk/>
      </pc:docMkLst>
      <pc:sldChg chg="modSp">
        <pc:chgData name="Juan Sebastian Vertel Morales" userId="S::jsvertel@soy.sena.edu.co::ecb2c515-bd18-4cec-bd50-a1492d97325c" providerId="AD" clId="Web-{0B921300-D5C1-4CF6-A0DE-B1BA96ACCD5B}" dt="2023-03-05T20:59:15.159" v="456" actId="20577"/>
        <pc:sldMkLst>
          <pc:docMk/>
          <pc:sldMk cId="3849793902" sldId="511"/>
        </pc:sldMkLst>
        <pc:spChg chg="mod">
          <ac:chgData name="Juan Sebastian Vertel Morales" userId="S::jsvertel@soy.sena.edu.co::ecb2c515-bd18-4cec-bd50-a1492d97325c" providerId="AD" clId="Web-{0B921300-D5C1-4CF6-A0DE-B1BA96ACCD5B}" dt="2023-03-05T20:59:15.159" v="456" actId="20577"/>
          <ac:spMkLst>
            <pc:docMk/>
            <pc:sldMk cId="3849793902" sldId="511"/>
            <ac:spMk id="6" creationId="{0CA39C3C-B25E-C804-C832-61458138A925}"/>
          </ac:spMkLst>
        </pc:spChg>
      </pc:sldChg>
      <pc:sldChg chg="del">
        <pc:chgData name="Juan Sebastian Vertel Morales" userId="S::jsvertel@soy.sena.edu.co::ecb2c515-bd18-4cec-bd50-a1492d97325c" providerId="AD" clId="Web-{0B921300-D5C1-4CF6-A0DE-B1BA96ACCD5B}" dt="2023-03-05T20:57:58.329" v="450"/>
        <pc:sldMkLst>
          <pc:docMk/>
          <pc:sldMk cId="334234717" sldId="512"/>
        </pc:sldMkLst>
      </pc:sldChg>
      <pc:sldChg chg="del">
        <pc:chgData name="Juan Sebastian Vertel Morales" userId="S::jsvertel@soy.sena.edu.co::ecb2c515-bd18-4cec-bd50-a1492d97325c" providerId="AD" clId="Web-{0B921300-D5C1-4CF6-A0DE-B1BA96ACCD5B}" dt="2023-03-05T20:58:34.970" v="452"/>
        <pc:sldMkLst>
          <pc:docMk/>
          <pc:sldMk cId="2783826644" sldId="513"/>
        </pc:sldMkLst>
      </pc:sldChg>
      <pc:sldChg chg="del">
        <pc:chgData name="Juan Sebastian Vertel Morales" userId="S::jsvertel@soy.sena.edu.co::ecb2c515-bd18-4cec-bd50-a1492d97325c" providerId="AD" clId="Web-{0B921300-D5C1-4CF6-A0DE-B1BA96ACCD5B}" dt="2023-03-05T20:58:22.860" v="451"/>
        <pc:sldMkLst>
          <pc:docMk/>
          <pc:sldMk cId="2608311248" sldId="514"/>
        </pc:sldMkLst>
      </pc:sldChg>
    </pc:docChg>
  </pc:docChgLst>
  <pc:docChgLst>
    <pc:chgData name="Juan Sebastian Vertel Morales" userId="S::jsvertel@soy.sena.edu.co::ecb2c515-bd18-4cec-bd50-a1492d97325c" providerId="AD" clId="Web-{49CB91D2-8E1A-AB0D-0DDE-16FF769C2A67}"/>
    <pc:docChg chg="delSld modSld">
      <pc:chgData name="Juan Sebastian Vertel Morales" userId="S::jsvertel@soy.sena.edu.co::ecb2c515-bd18-4cec-bd50-a1492d97325c" providerId="AD" clId="Web-{49CB91D2-8E1A-AB0D-0DDE-16FF769C2A67}" dt="2023-03-03T02:19:28.925" v="109"/>
      <pc:docMkLst>
        <pc:docMk/>
      </pc:docMkLst>
      <pc:sldChg chg="modSp">
        <pc:chgData name="Juan Sebastian Vertel Morales" userId="S::jsvertel@soy.sena.edu.co::ecb2c515-bd18-4cec-bd50-a1492d97325c" providerId="AD" clId="Web-{49CB91D2-8E1A-AB0D-0DDE-16FF769C2A67}" dt="2023-03-03T02:11:33.893" v="76" actId="20577"/>
        <pc:sldMkLst>
          <pc:docMk/>
          <pc:sldMk cId="685387458" sldId="499"/>
        </pc:sldMkLst>
        <pc:spChg chg="mod">
          <ac:chgData name="Juan Sebastian Vertel Morales" userId="S::jsvertel@soy.sena.edu.co::ecb2c515-bd18-4cec-bd50-a1492d97325c" providerId="AD" clId="Web-{49CB91D2-8E1A-AB0D-0DDE-16FF769C2A67}" dt="2023-03-03T02:11:10.205" v="68" actId="1076"/>
          <ac:spMkLst>
            <pc:docMk/>
            <pc:sldMk cId="685387458" sldId="499"/>
            <ac:spMk id="4" creationId="{EE37A3CD-1BAC-6175-4755-9AC66A46B6FF}"/>
          </ac:spMkLst>
        </pc:spChg>
        <pc:spChg chg="mod">
          <ac:chgData name="Juan Sebastian Vertel Morales" userId="S::jsvertel@soy.sena.edu.co::ecb2c515-bd18-4cec-bd50-a1492d97325c" providerId="AD" clId="Web-{49CB91D2-8E1A-AB0D-0DDE-16FF769C2A67}" dt="2023-03-03T02:11:13.908" v="69" actId="1076"/>
          <ac:spMkLst>
            <pc:docMk/>
            <pc:sldMk cId="685387458" sldId="499"/>
            <ac:spMk id="6" creationId="{B65FDE73-C641-1100-C209-6B5902DCC3EC}"/>
          </ac:spMkLst>
        </pc:spChg>
        <pc:spChg chg="mod">
          <ac:chgData name="Juan Sebastian Vertel Morales" userId="S::jsvertel@soy.sena.edu.co::ecb2c515-bd18-4cec-bd50-a1492d97325c" providerId="AD" clId="Web-{49CB91D2-8E1A-AB0D-0DDE-16FF769C2A67}" dt="2023-03-03T02:11:33.893" v="76" actId="20577"/>
          <ac:spMkLst>
            <pc:docMk/>
            <pc:sldMk cId="685387458" sldId="499"/>
            <ac:spMk id="7" creationId="{FBAA83CA-F5E1-3945-40AB-1CB1B233A0BF}"/>
          </ac:spMkLst>
        </pc:spChg>
      </pc:sldChg>
      <pc:sldChg chg="del">
        <pc:chgData name="Juan Sebastian Vertel Morales" userId="S::jsvertel@soy.sena.edu.co::ecb2c515-bd18-4cec-bd50-a1492d97325c" providerId="AD" clId="Web-{49CB91D2-8E1A-AB0D-0DDE-16FF769C2A67}" dt="2023-03-03T01:26:52.934" v="41"/>
        <pc:sldMkLst>
          <pc:docMk/>
          <pc:sldMk cId="1500403096" sldId="501"/>
        </pc:sldMkLst>
      </pc:sldChg>
      <pc:sldChg chg="modSp">
        <pc:chgData name="Juan Sebastian Vertel Morales" userId="S::jsvertel@soy.sena.edu.co::ecb2c515-bd18-4cec-bd50-a1492d97325c" providerId="AD" clId="Web-{49CB91D2-8E1A-AB0D-0DDE-16FF769C2A67}" dt="2023-03-03T01:26:43.418" v="40" actId="20577"/>
        <pc:sldMkLst>
          <pc:docMk/>
          <pc:sldMk cId="2874888774" sldId="502"/>
        </pc:sldMkLst>
        <pc:spChg chg="mod">
          <ac:chgData name="Juan Sebastian Vertel Morales" userId="S::jsvertel@soy.sena.edu.co::ecb2c515-bd18-4cec-bd50-a1492d97325c" providerId="AD" clId="Web-{49CB91D2-8E1A-AB0D-0DDE-16FF769C2A67}" dt="2023-03-03T01:26:43.418" v="40" actId="20577"/>
          <ac:spMkLst>
            <pc:docMk/>
            <pc:sldMk cId="2874888774" sldId="502"/>
            <ac:spMk id="6" creationId="{0CA39C3C-B25E-C804-C832-61458138A925}"/>
          </ac:spMkLst>
        </pc:spChg>
      </pc:sldChg>
      <pc:sldChg chg="modSp">
        <pc:chgData name="Juan Sebastian Vertel Morales" userId="S::jsvertel@soy.sena.edu.co::ecb2c515-bd18-4cec-bd50-a1492d97325c" providerId="AD" clId="Web-{49CB91D2-8E1A-AB0D-0DDE-16FF769C2A67}" dt="2023-03-03T02:19:08.299" v="108" actId="20577"/>
        <pc:sldMkLst>
          <pc:docMk/>
          <pc:sldMk cId="1401254827" sldId="509"/>
        </pc:sldMkLst>
        <pc:spChg chg="mod">
          <ac:chgData name="Juan Sebastian Vertel Morales" userId="S::jsvertel@soy.sena.edu.co::ecb2c515-bd18-4cec-bd50-a1492d97325c" providerId="AD" clId="Web-{49CB91D2-8E1A-AB0D-0DDE-16FF769C2A67}" dt="2023-03-03T02:19:08.299" v="108" actId="20577"/>
          <ac:spMkLst>
            <pc:docMk/>
            <pc:sldMk cId="1401254827" sldId="509"/>
            <ac:spMk id="6" creationId="{0CA39C3C-B25E-C804-C832-61458138A925}"/>
          </ac:spMkLst>
        </pc:spChg>
      </pc:sldChg>
      <pc:sldChg chg="del">
        <pc:chgData name="Juan Sebastian Vertel Morales" userId="S::jsvertel@soy.sena.edu.co::ecb2c515-bd18-4cec-bd50-a1492d97325c" providerId="AD" clId="Web-{49CB91D2-8E1A-AB0D-0DDE-16FF769C2A67}" dt="2023-03-03T02:19:28.925" v="109"/>
        <pc:sldMkLst>
          <pc:docMk/>
          <pc:sldMk cId="3515593632" sldId="510"/>
        </pc:sldMkLst>
      </pc:sldChg>
      <pc:sldChg chg="modSp">
        <pc:chgData name="Juan Sebastian Vertel Morales" userId="S::jsvertel@soy.sena.edu.co::ecb2c515-bd18-4cec-bd50-a1492d97325c" providerId="AD" clId="Web-{49CB91D2-8E1A-AB0D-0DDE-16FF769C2A67}" dt="2023-03-03T02:13:38.898" v="103" actId="20577"/>
        <pc:sldMkLst>
          <pc:docMk/>
          <pc:sldMk cId="2581387660" sldId="515"/>
        </pc:sldMkLst>
        <pc:spChg chg="mod">
          <ac:chgData name="Juan Sebastian Vertel Morales" userId="S::jsvertel@soy.sena.edu.co::ecb2c515-bd18-4cec-bd50-a1492d97325c" providerId="AD" clId="Web-{49CB91D2-8E1A-AB0D-0DDE-16FF769C2A67}" dt="2023-03-03T02:13:38.898" v="103" actId="20577"/>
          <ac:spMkLst>
            <pc:docMk/>
            <pc:sldMk cId="2581387660" sldId="515"/>
            <ac:spMk id="9" creationId="{FC78F7BD-2A34-855F-15C3-306C2603A128}"/>
          </ac:spMkLst>
        </pc:spChg>
      </pc:sldChg>
    </pc:docChg>
  </pc:docChgLst>
  <pc:docChgLst>
    <pc:chgData name="Angie Natalia Fandiño Hernandez" userId="S::angnfandio@soy.sena.edu.co::352ea0b3-3611-468b-a715-99338d8dd3e7" providerId="AD" clId="Web-{4984AD57-95A1-5926-8738-0761F5913F64}"/>
    <pc:docChg chg="modSld">
      <pc:chgData name="Angie Natalia Fandiño Hernandez" userId="S::angnfandio@soy.sena.edu.co::352ea0b3-3611-468b-a715-99338d8dd3e7" providerId="AD" clId="Web-{4984AD57-95A1-5926-8738-0761F5913F64}" dt="2023-03-06T01:00:52.782" v="426" actId="20577"/>
      <pc:docMkLst>
        <pc:docMk/>
      </pc:docMkLst>
      <pc:sldChg chg="modSp">
        <pc:chgData name="Angie Natalia Fandiño Hernandez" userId="S::angnfandio@soy.sena.edu.co::352ea0b3-3611-468b-a715-99338d8dd3e7" providerId="AD" clId="Web-{4984AD57-95A1-5926-8738-0761F5913F64}" dt="2023-03-06T00:23:36.564" v="69" actId="14100"/>
        <pc:sldMkLst>
          <pc:docMk/>
          <pc:sldMk cId="3079616696" sldId="468"/>
        </pc:sldMkLst>
        <pc:picChg chg="mod">
          <ac:chgData name="Angie Natalia Fandiño Hernandez" userId="S::angnfandio@soy.sena.edu.co::352ea0b3-3611-468b-a715-99338d8dd3e7" providerId="AD" clId="Web-{4984AD57-95A1-5926-8738-0761F5913F64}" dt="2023-03-06T00:23:36.564" v="69" actId="14100"/>
          <ac:picMkLst>
            <pc:docMk/>
            <pc:sldMk cId="3079616696" sldId="468"/>
            <ac:picMk id="4" creationId="{5F6A7908-3802-7176-EBF6-3F9EF89CB418}"/>
          </ac:picMkLst>
        </pc:picChg>
      </pc:sldChg>
      <pc:sldChg chg="addSp delSp modSp">
        <pc:chgData name="Angie Natalia Fandiño Hernandez" userId="S::angnfandio@soy.sena.edu.co::352ea0b3-3611-468b-a715-99338d8dd3e7" providerId="AD" clId="Web-{4984AD57-95A1-5926-8738-0761F5913F64}" dt="2023-03-06T00:46:09.586" v="203" actId="20577"/>
        <pc:sldMkLst>
          <pc:docMk/>
          <pc:sldMk cId="685387458" sldId="499"/>
        </pc:sldMkLst>
        <pc:spChg chg="mod">
          <ac:chgData name="Angie Natalia Fandiño Hernandez" userId="S::angnfandio@soy.sena.edu.co::352ea0b3-3611-468b-a715-99338d8dd3e7" providerId="AD" clId="Web-{4984AD57-95A1-5926-8738-0761F5913F64}" dt="2023-03-06T00:31:17.295" v="87" actId="20577"/>
          <ac:spMkLst>
            <pc:docMk/>
            <pc:sldMk cId="685387458" sldId="499"/>
            <ac:spMk id="4" creationId="{EE37A3CD-1BAC-6175-4755-9AC66A46B6FF}"/>
          </ac:spMkLst>
        </pc:spChg>
        <pc:spChg chg="del">
          <ac:chgData name="Angie Natalia Fandiño Hernandez" userId="S::angnfandio@soy.sena.edu.co::352ea0b3-3611-468b-a715-99338d8dd3e7" providerId="AD" clId="Web-{4984AD57-95A1-5926-8738-0761F5913F64}" dt="2023-03-06T00:30:44.560" v="80"/>
          <ac:spMkLst>
            <pc:docMk/>
            <pc:sldMk cId="685387458" sldId="499"/>
            <ac:spMk id="6" creationId="{B65FDE73-C641-1100-C209-6B5902DCC3EC}"/>
          </ac:spMkLst>
        </pc:spChg>
        <pc:spChg chg="mod">
          <ac:chgData name="Angie Natalia Fandiño Hernandez" userId="S::angnfandio@soy.sena.edu.co::352ea0b3-3611-468b-a715-99338d8dd3e7" providerId="AD" clId="Web-{4984AD57-95A1-5926-8738-0761F5913F64}" dt="2023-03-06T00:46:09.586" v="203" actId="20577"/>
          <ac:spMkLst>
            <pc:docMk/>
            <pc:sldMk cId="685387458" sldId="499"/>
            <ac:spMk id="7" creationId="{FBAA83CA-F5E1-3945-40AB-1CB1B233A0BF}"/>
          </ac:spMkLst>
        </pc:spChg>
        <pc:picChg chg="add del mod">
          <ac:chgData name="Angie Natalia Fandiño Hernandez" userId="S::angnfandio@soy.sena.edu.co::352ea0b3-3611-468b-a715-99338d8dd3e7" providerId="AD" clId="Web-{4984AD57-95A1-5926-8738-0761F5913F64}" dt="2023-03-06T00:39:56.685" v="155"/>
          <ac:picMkLst>
            <pc:docMk/>
            <pc:sldMk cId="685387458" sldId="499"/>
            <ac:picMk id="2" creationId="{1A3D3227-153A-53D9-8E6C-C32D143CCC6B}"/>
          </ac:picMkLst>
        </pc:picChg>
        <pc:picChg chg="del">
          <ac:chgData name="Angie Natalia Fandiño Hernandez" userId="S::angnfandio@soy.sena.edu.co::352ea0b3-3611-468b-a715-99338d8dd3e7" providerId="AD" clId="Web-{4984AD57-95A1-5926-8738-0761F5913F64}" dt="2023-03-06T00:29:13.136" v="70"/>
          <ac:picMkLst>
            <pc:docMk/>
            <pc:sldMk cId="685387458" sldId="499"/>
            <ac:picMk id="3" creationId="{EA97DC05-4A6B-3E0B-D2C7-E6FB8FE7B99F}"/>
          </ac:picMkLst>
        </pc:picChg>
        <pc:picChg chg="add">
          <ac:chgData name="Angie Natalia Fandiño Hernandez" userId="S::angnfandio@soy.sena.edu.co::352ea0b3-3611-468b-a715-99338d8dd3e7" providerId="AD" clId="Web-{4984AD57-95A1-5926-8738-0761F5913F64}" dt="2023-03-06T00:39:58.622" v="156"/>
          <ac:picMkLst>
            <pc:docMk/>
            <pc:sldMk cId="685387458" sldId="499"/>
            <ac:picMk id="8" creationId="{6E26BD21-5E86-CF5A-DC3D-D97C08FF298B}"/>
          </ac:picMkLst>
        </pc:picChg>
      </pc:sldChg>
      <pc:sldChg chg="modSp">
        <pc:chgData name="Angie Natalia Fandiño Hernandez" userId="S::angnfandio@soy.sena.edu.co::352ea0b3-3611-468b-a715-99338d8dd3e7" providerId="AD" clId="Web-{4984AD57-95A1-5926-8738-0761F5913F64}" dt="2023-03-06T00:45:59.914" v="201" actId="20577"/>
        <pc:sldMkLst>
          <pc:docMk/>
          <pc:sldMk cId="2874888774" sldId="502"/>
        </pc:sldMkLst>
        <pc:spChg chg="mod">
          <ac:chgData name="Angie Natalia Fandiño Hernandez" userId="S::angnfandio@soy.sena.edu.co::352ea0b3-3611-468b-a715-99338d8dd3e7" providerId="AD" clId="Web-{4984AD57-95A1-5926-8738-0761F5913F64}" dt="2023-03-06T00:45:59.914" v="201" actId="20577"/>
          <ac:spMkLst>
            <pc:docMk/>
            <pc:sldMk cId="2874888774" sldId="502"/>
            <ac:spMk id="6" creationId="{0CA39C3C-B25E-C804-C832-61458138A925}"/>
          </ac:spMkLst>
        </pc:spChg>
        <pc:picChg chg="mod">
          <ac:chgData name="Angie Natalia Fandiño Hernandez" userId="S::angnfandio@soy.sena.edu.co::352ea0b3-3611-468b-a715-99338d8dd3e7" providerId="AD" clId="Web-{4984AD57-95A1-5926-8738-0761F5913F64}" dt="2023-03-06T00:34:08.816" v="102" actId="14100"/>
          <ac:picMkLst>
            <pc:docMk/>
            <pc:sldMk cId="2874888774" sldId="502"/>
            <ac:picMk id="7" creationId="{6AB5214B-26D3-AD74-4BCB-4ED243DDAE29}"/>
          </ac:picMkLst>
        </pc:picChg>
      </pc:sldChg>
      <pc:sldChg chg="modSp">
        <pc:chgData name="Angie Natalia Fandiño Hernandez" userId="S::angnfandio@soy.sena.edu.co::352ea0b3-3611-468b-a715-99338d8dd3e7" providerId="AD" clId="Web-{4984AD57-95A1-5926-8738-0761F5913F64}" dt="2023-03-06T00:15:19.315" v="58" actId="20577"/>
        <pc:sldMkLst>
          <pc:docMk/>
          <pc:sldMk cId="1620787967" sldId="503"/>
        </pc:sldMkLst>
        <pc:spChg chg="mod">
          <ac:chgData name="Angie Natalia Fandiño Hernandez" userId="S::angnfandio@soy.sena.edu.co::352ea0b3-3611-468b-a715-99338d8dd3e7" providerId="AD" clId="Web-{4984AD57-95A1-5926-8738-0761F5913F64}" dt="2023-03-06T00:15:19.315" v="58" actId="20577"/>
          <ac:spMkLst>
            <pc:docMk/>
            <pc:sldMk cId="1620787967" sldId="503"/>
            <ac:spMk id="9" creationId="{2F385990-7F30-A8ED-0FEA-F8EAC01BD49D}"/>
          </ac:spMkLst>
        </pc:spChg>
      </pc:sldChg>
      <pc:sldChg chg="modSp">
        <pc:chgData name="Angie Natalia Fandiño Hernandez" userId="S::angnfandio@soy.sena.edu.co::352ea0b3-3611-468b-a715-99338d8dd3e7" providerId="AD" clId="Web-{4984AD57-95A1-5926-8738-0761F5913F64}" dt="2023-03-06T00:40:24.529" v="159" actId="20577"/>
        <pc:sldMkLst>
          <pc:docMk/>
          <pc:sldMk cId="2742048982" sldId="504"/>
        </pc:sldMkLst>
        <pc:spChg chg="mod">
          <ac:chgData name="Angie Natalia Fandiño Hernandez" userId="S::angnfandio@soy.sena.edu.co::352ea0b3-3611-468b-a715-99338d8dd3e7" providerId="AD" clId="Web-{4984AD57-95A1-5926-8738-0761F5913F64}" dt="2023-03-06T00:32:12.594" v="92" actId="20577"/>
          <ac:spMkLst>
            <pc:docMk/>
            <pc:sldMk cId="2742048982" sldId="504"/>
            <ac:spMk id="3" creationId="{62CAF686-2B1F-2A4A-A0F2-CAE3CF59E65B}"/>
          </ac:spMkLst>
        </pc:spChg>
        <pc:spChg chg="mod">
          <ac:chgData name="Angie Natalia Fandiño Hernandez" userId="S::angnfandio@soy.sena.edu.co::352ea0b3-3611-468b-a715-99338d8dd3e7" providerId="AD" clId="Web-{4984AD57-95A1-5926-8738-0761F5913F64}" dt="2023-03-06T00:40:24.529" v="159" actId="20577"/>
          <ac:spMkLst>
            <pc:docMk/>
            <pc:sldMk cId="2742048982" sldId="504"/>
            <ac:spMk id="5" creationId="{7779D7A8-BEDD-C9DB-4CEE-7225220AFBCD}"/>
          </ac:spMkLst>
        </pc:spChg>
      </pc:sldChg>
      <pc:sldChg chg="modSp">
        <pc:chgData name="Angie Natalia Fandiño Hernandez" userId="S::angnfandio@soy.sena.edu.co::352ea0b3-3611-468b-a715-99338d8dd3e7" providerId="AD" clId="Web-{4984AD57-95A1-5926-8738-0761F5913F64}" dt="2023-03-06T01:00:52.782" v="426" actId="20577"/>
        <pc:sldMkLst>
          <pc:docMk/>
          <pc:sldMk cId="2843109265" sldId="505"/>
        </pc:sldMkLst>
        <pc:spChg chg="mod">
          <ac:chgData name="Angie Natalia Fandiño Hernandez" userId="S::angnfandio@soy.sena.edu.co::352ea0b3-3611-468b-a715-99338d8dd3e7" providerId="AD" clId="Web-{4984AD57-95A1-5926-8738-0761F5913F64}" dt="2023-03-06T01:00:18.407" v="419" actId="14100"/>
          <ac:spMkLst>
            <pc:docMk/>
            <pc:sldMk cId="2843109265" sldId="505"/>
            <ac:spMk id="7" creationId="{61E176E7-6E48-7043-4A78-359C9D31D057}"/>
          </ac:spMkLst>
        </pc:spChg>
        <pc:spChg chg="mod">
          <ac:chgData name="Angie Natalia Fandiño Hernandez" userId="S::angnfandio@soy.sena.edu.co::352ea0b3-3611-468b-a715-99338d8dd3e7" providerId="AD" clId="Web-{4984AD57-95A1-5926-8738-0761F5913F64}" dt="2023-03-06T01:00:52.782" v="426" actId="20577"/>
          <ac:spMkLst>
            <pc:docMk/>
            <pc:sldMk cId="2843109265" sldId="505"/>
            <ac:spMk id="13" creationId="{DA55306B-6A90-067D-7E3E-9A883AF81519}"/>
          </ac:spMkLst>
        </pc:spChg>
        <pc:spChg chg="mod">
          <ac:chgData name="Angie Natalia Fandiño Hernandez" userId="S::angnfandio@soy.sena.edu.co::352ea0b3-3611-468b-a715-99338d8dd3e7" providerId="AD" clId="Web-{4984AD57-95A1-5926-8738-0761F5913F64}" dt="2023-03-06T00:48:47.200" v="219" actId="20577"/>
          <ac:spMkLst>
            <pc:docMk/>
            <pc:sldMk cId="2843109265" sldId="505"/>
            <ac:spMk id="24" creationId="{AF8ED4B5-B0F0-DA61-CE59-7D3164807EBC}"/>
          </ac:spMkLst>
        </pc:spChg>
        <pc:grpChg chg="mod">
          <ac:chgData name="Angie Natalia Fandiño Hernandez" userId="S::angnfandio@soy.sena.edu.co::352ea0b3-3611-468b-a715-99338d8dd3e7" providerId="AD" clId="Web-{4984AD57-95A1-5926-8738-0761F5913F64}" dt="2023-03-06T00:55:36.008" v="221" actId="1076"/>
          <ac:grpSpMkLst>
            <pc:docMk/>
            <pc:sldMk cId="2843109265" sldId="505"/>
            <ac:grpSpMk id="12" creationId="{1CFE1397-E268-A3A6-3EA4-AB17D743D504}"/>
          </ac:grpSpMkLst>
        </pc:grpChg>
        <pc:grpChg chg="mod">
          <ac:chgData name="Angie Natalia Fandiño Hernandez" userId="S::angnfandio@soy.sena.edu.co::352ea0b3-3611-468b-a715-99338d8dd3e7" providerId="AD" clId="Web-{4984AD57-95A1-5926-8738-0761F5913F64}" dt="2023-03-06T01:00:24.250" v="420" actId="1076"/>
          <ac:grpSpMkLst>
            <pc:docMk/>
            <pc:sldMk cId="2843109265" sldId="505"/>
            <ac:grpSpMk id="14" creationId="{4BDEE201-EAE8-3EF0-7D52-A839443BF995}"/>
          </ac:grpSpMkLst>
        </pc:grpChg>
      </pc:sldChg>
      <pc:sldChg chg="addSp delSp modSp">
        <pc:chgData name="Angie Natalia Fandiño Hernandez" userId="S::angnfandio@soy.sena.edu.co::352ea0b3-3611-468b-a715-99338d8dd3e7" providerId="AD" clId="Web-{4984AD57-95A1-5926-8738-0761F5913F64}" dt="2023-03-06T00:45:48.851" v="199" actId="20577"/>
        <pc:sldMkLst>
          <pc:docMk/>
          <pc:sldMk cId="591205515" sldId="508"/>
        </pc:sldMkLst>
        <pc:spChg chg="add del mod">
          <ac:chgData name="Angie Natalia Fandiño Hernandez" userId="S::angnfandio@soy.sena.edu.co::352ea0b3-3611-468b-a715-99338d8dd3e7" providerId="AD" clId="Web-{4984AD57-95A1-5926-8738-0761F5913F64}" dt="2023-03-06T00:36:08.866" v="113" actId="20577"/>
          <ac:spMkLst>
            <pc:docMk/>
            <pc:sldMk cId="591205515" sldId="508"/>
            <ac:spMk id="4" creationId="{EE37A3CD-1BAC-6175-4755-9AC66A46B6FF}"/>
          </ac:spMkLst>
        </pc:spChg>
        <pc:spChg chg="del">
          <ac:chgData name="Angie Natalia Fandiño Hernandez" userId="S::angnfandio@soy.sena.edu.co::352ea0b3-3611-468b-a715-99338d8dd3e7" providerId="AD" clId="Web-{4984AD57-95A1-5926-8738-0761F5913F64}" dt="2023-03-06T00:35:30.287" v="109"/>
          <ac:spMkLst>
            <pc:docMk/>
            <pc:sldMk cId="591205515" sldId="508"/>
            <ac:spMk id="6" creationId="{B65FDE73-C641-1100-C209-6B5902DCC3EC}"/>
          </ac:spMkLst>
        </pc:spChg>
        <pc:spChg chg="mod">
          <ac:chgData name="Angie Natalia Fandiño Hernandez" userId="S::angnfandio@soy.sena.edu.co::352ea0b3-3611-468b-a715-99338d8dd3e7" providerId="AD" clId="Web-{4984AD57-95A1-5926-8738-0761F5913F64}" dt="2023-03-06T00:45:48.851" v="199" actId="20577"/>
          <ac:spMkLst>
            <pc:docMk/>
            <pc:sldMk cId="591205515" sldId="508"/>
            <ac:spMk id="7" creationId="{FBAA83CA-F5E1-3945-40AB-1CB1B233A0BF}"/>
          </ac:spMkLst>
        </pc:spChg>
        <pc:picChg chg="del">
          <ac:chgData name="Angie Natalia Fandiño Hernandez" userId="S::angnfandio@soy.sena.edu.co::352ea0b3-3611-468b-a715-99338d8dd3e7" providerId="AD" clId="Web-{4984AD57-95A1-5926-8738-0761F5913F64}" dt="2023-03-06T00:34:23.926" v="103"/>
          <ac:picMkLst>
            <pc:docMk/>
            <pc:sldMk cId="591205515" sldId="508"/>
            <ac:picMk id="2" creationId="{E7F90470-2942-22C6-7A33-F7E8E2D7CD28}"/>
          </ac:picMkLst>
        </pc:picChg>
        <pc:picChg chg="add del">
          <ac:chgData name="Angie Natalia Fandiño Hernandez" userId="S::angnfandio@soy.sena.edu.co::352ea0b3-3611-468b-a715-99338d8dd3e7" providerId="AD" clId="Web-{4984AD57-95A1-5926-8738-0761F5913F64}" dt="2023-03-06T00:39:42.263" v="153"/>
          <ac:picMkLst>
            <pc:docMk/>
            <pc:sldMk cId="591205515" sldId="508"/>
            <ac:picMk id="5" creationId="{2C6A28BF-B4C1-E18D-6E6A-745E5693F735}"/>
          </ac:picMkLst>
        </pc:picChg>
        <pc:picChg chg="add">
          <ac:chgData name="Angie Natalia Fandiño Hernandez" userId="S::angnfandio@soy.sena.edu.co::352ea0b3-3611-468b-a715-99338d8dd3e7" providerId="AD" clId="Web-{4984AD57-95A1-5926-8738-0761F5913F64}" dt="2023-03-06T00:39:47.935" v="154"/>
          <ac:picMkLst>
            <pc:docMk/>
            <pc:sldMk cId="591205515" sldId="508"/>
            <ac:picMk id="9" creationId="{04A8D2B5-2DD2-3777-40FA-D2D629CCC8F4}"/>
          </ac:picMkLst>
        </pc:picChg>
      </pc:sldChg>
      <pc:sldChg chg="modSp">
        <pc:chgData name="Angie Natalia Fandiño Hernandez" userId="S::angnfandio@soy.sena.edu.co::352ea0b3-3611-468b-a715-99338d8dd3e7" providerId="AD" clId="Web-{4984AD57-95A1-5926-8738-0761F5913F64}" dt="2023-03-06T00:45:28.460" v="195" actId="20577"/>
        <pc:sldMkLst>
          <pc:docMk/>
          <pc:sldMk cId="1401254827" sldId="509"/>
        </pc:sldMkLst>
        <pc:spChg chg="mod">
          <ac:chgData name="Angie Natalia Fandiño Hernandez" userId="S::angnfandio@soy.sena.edu.co::352ea0b3-3611-468b-a715-99338d8dd3e7" providerId="AD" clId="Web-{4984AD57-95A1-5926-8738-0761F5913F64}" dt="2023-03-06T00:45:28.460" v="195" actId="20577"/>
          <ac:spMkLst>
            <pc:docMk/>
            <pc:sldMk cId="1401254827" sldId="509"/>
            <ac:spMk id="6" creationId="{0CA39C3C-B25E-C804-C832-61458138A925}"/>
          </ac:spMkLst>
        </pc:spChg>
      </pc:sldChg>
      <pc:sldChg chg="modSp">
        <pc:chgData name="Angie Natalia Fandiño Hernandez" userId="S::angnfandio@soy.sena.edu.co::352ea0b3-3611-468b-a715-99338d8dd3e7" providerId="AD" clId="Web-{4984AD57-95A1-5926-8738-0761F5913F64}" dt="2023-03-06T00:45:19.163" v="193" actId="20577"/>
        <pc:sldMkLst>
          <pc:docMk/>
          <pc:sldMk cId="3849793902" sldId="511"/>
        </pc:sldMkLst>
        <pc:spChg chg="mod">
          <ac:chgData name="Angie Natalia Fandiño Hernandez" userId="S::angnfandio@soy.sena.edu.co::352ea0b3-3611-468b-a715-99338d8dd3e7" providerId="AD" clId="Web-{4984AD57-95A1-5926-8738-0761F5913F64}" dt="2023-03-06T00:45:19.163" v="193" actId="20577"/>
          <ac:spMkLst>
            <pc:docMk/>
            <pc:sldMk cId="3849793902" sldId="511"/>
            <ac:spMk id="6" creationId="{0CA39C3C-B25E-C804-C832-61458138A925}"/>
          </ac:spMkLst>
        </pc:spChg>
      </pc:sldChg>
      <pc:sldChg chg="addSp delSp modSp">
        <pc:chgData name="Angie Natalia Fandiño Hernandez" userId="S::angnfandio@soy.sena.edu.co::352ea0b3-3611-468b-a715-99338d8dd3e7" providerId="AD" clId="Web-{4984AD57-95A1-5926-8738-0761F5913F64}" dt="2023-03-06T00:45:40.382" v="197" actId="20577"/>
        <pc:sldMkLst>
          <pc:docMk/>
          <pc:sldMk cId="2581387660" sldId="515"/>
        </pc:sldMkLst>
        <pc:spChg chg="del">
          <ac:chgData name="Angie Natalia Fandiño Hernandez" userId="S::angnfandio@soy.sena.edu.co::352ea0b3-3611-468b-a715-99338d8dd3e7" providerId="AD" clId="Web-{4984AD57-95A1-5926-8738-0761F5913F64}" dt="2023-03-06T00:43:44.785" v="179"/>
          <ac:spMkLst>
            <pc:docMk/>
            <pc:sldMk cId="2581387660" sldId="515"/>
            <ac:spMk id="5" creationId="{F5CB49A8-7161-5037-729C-90C8765D1574}"/>
          </ac:spMkLst>
        </pc:spChg>
        <pc:spChg chg="mod">
          <ac:chgData name="Angie Natalia Fandiño Hernandez" userId="S::angnfandio@soy.sena.edu.co::352ea0b3-3611-468b-a715-99338d8dd3e7" providerId="AD" clId="Web-{4984AD57-95A1-5926-8738-0761F5913F64}" dt="2023-03-06T00:43:48.551" v="180" actId="20577"/>
          <ac:spMkLst>
            <pc:docMk/>
            <pc:sldMk cId="2581387660" sldId="515"/>
            <ac:spMk id="8" creationId="{802FD35A-EA47-F375-CD6A-B61F8B61B3AD}"/>
          </ac:spMkLst>
        </pc:spChg>
        <pc:spChg chg="mod">
          <ac:chgData name="Angie Natalia Fandiño Hernandez" userId="S::angnfandio@soy.sena.edu.co::352ea0b3-3611-468b-a715-99338d8dd3e7" providerId="AD" clId="Web-{4984AD57-95A1-5926-8738-0761F5913F64}" dt="2023-03-06T00:45:40.382" v="197" actId="20577"/>
          <ac:spMkLst>
            <pc:docMk/>
            <pc:sldMk cId="2581387660" sldId="515"/>
            <ac:spMk id="9" creationId="{FC78F7BD-2A34-855F-15C3-306C2603A128}"/>
          </ac:spMkLst>
        </pc:spChg>
        <pc:picChg chg="del">
          <ac:chgData name="Angie Natalia Fandiño Hernandez" userId="S::angnfandio@soy.sena.edu.co::352ea0b3-3611-468b-a715-99338d8dd3e7" providerId="AD" clId="Web-{4984AD57-95A1-5926-8738-0761F5913F64}" dt="2023-03-06T00:38:06.166" v="130"/>
          <ac:picMkLst>
            <pc:docMk/>
            <pc:sldMk cId="2581387660" sldId="515"/>
            <ac:picMk id="2" creationId="{E7F90470-2942-22C6-7A33-F7E8E2D7CD28}"/>
          </ac:picMkLst>
        </pc:picChg>
        <pc:picChg chg="add mod">
          <ac:chgData name="Angie Natalia Fandiño Hernandez" userId="S::angnfandio@soy.sena.edu.co::352ea0b3-3611-468b-a715-99338d8dd3e7" providerId="AD" clId="Web-{4984AD57-95A1-5926-8738-0761F5913F64}" dt="2023-03-06T00:39:37.622" v="152" actId="1076"/>
          <ac:picMkLst>
            <pc:docMk/>
            <pc:sldMk cId="2581387660" sldId="515"/>
            <ac:picMk id="4" creationId="{8E5FE51D-F6C2-ED71-9433-088AE5C2B116}"/>
          </ac:picMkLst>
        </pc:picChg>
      </pc:sldChg>
    </pc:docChg>
  </pc:docChgLst>
  <pc:docChgLst>
    <pc:chgData name="Angie Natalia Fandiño Hernandez" userId="S::angnfandio@soy.sena.edu.co::352ea0b3-3611-468b-a715-99338d8dd3e7" providerId="AD" clId="Web-{ED95044C-E3C3-965C-D28C-AAF1460C3EAD}"/>
    <pc:docChg chg="modSld">
      <pc:chgData name="Angie Natalia Fandiño Hernandez" userId="S::angnfandio@soy.sena.edu.co::352ea0b3-3611-468b-a715-99338d8dd3e7" providerId="AD" clId="Web-{ED95044C-E3C3-965C-D28C-AAF1460C3EAD}" dt="2023-03-01T00:38:53.300" v="3" actId="1076"/>
      <pc:docMkLst>
        <pc:docMk/>
      </pc:docMkLst>
      <pc:sldChg chg="modSp">
        <pc:chgData name="Angie Natalia Fandiño Hernandez" userId="S::angnfandio@soy.sena.edu.co::352ea0b3-3611-468b-a715-99338d8dd3e7" providerId="AD" clId="Web-{ED95044C-E3C3-965C-D28C-AAF1460C3EAD}" dt="2023-03-01T00:38:53.300" v="3" actId="1076"/>
        <pc:sldMkLst>
          <pc:docMk/>
          <pc:sldMk cId="3079616696" sldId="468"/>
        </pc:sldMkLst>
        <pc:picChg chg="mod">
          <ac:chgData name="Angie Natalia Fandiño Hernandez" userId="S::angnfandio@soy.sena.edu.co::352ea0b3-3611-468b-a715-99338d8dd3e7" providerId="AD" clId="Web-{ED95044C-E3C3-965C-D28C-AAF1460C3EAD}" dt="2023-03-01T00:38:53.300" v="3" actId="1076"/>
          <ac:picMkLst>
            <pc:docMk/>
            <pc:sldMk cId="3079616696" sldId="468"/>
            <ac:picMk id="2" creationId="{8D4D471F-0EE4-269F-501B-9A3C441331C9}"/>
          </ac:picMkLst>
        </pc:picChg>
      </pc:sldChg>
    </pc:docChg>
  </pc:docChgLst>
  <pc:docChgLst>
    <pc:chgData name="Juan Sebastian Vertel Morales" userId="S::jsvertel@soy.sena.edu.co::ecb2c515-bd18-4cec-bd50-a1492d97325c" providerId="AD" clId="Web-{C4DE16D7-D581-7B63-2159-2101BBD9A6DC}"/>
    <pc:docChg chg="addSld delSld modSld">
      <pc:chgData name="Juan Sebastian Vertel Morales" userId="S::jsvertel@soy.sena.edu.co::ecb2c515-bd18-4cec-bd50-a1492d97325c" providerId="AD" clId="Web-{C4DE16D7-D581-7B63-2159-2101BBD9A6DC}" dt="2023-03-01T01:16:49.999" v="255" actId="14100"/>
      <pc:docMkLst>
        <pc:docMk/>
      </pc:docMkLst>
      <pc:sldChg chg="addSp modSp">
        <pc:chgData name="Juan Sebastian Vertel Morales" userId="S::jsvertel@soy.sena.edu.co::ecb2c515-bd18-4cec-bd50-a1492d97325c" providerId="AD" clId="Web-{C4DE16D7-D581-7B63-2159-2101BBD9A6DC}" dt="2023-03-01T00:30:27.316" v="14" actId="1076"/>
        <pc:sldMkLst>
          <pc:docMk/>
          <pc:sldMk cId="3079616696" sldId="468"/>
        </pc:sldMkLst>
        <pc:spChg chg="mod">
          <ac:chgData name="Juan Sebastian Vertel Morales" userId="S::jsvertel@soy.sena.edu.co::ecb2c515-bd18-4cec-bd50-a1492d97325c" providerId="AD" clId="Web-{C4DE16D7-D581-7B63-2159-2101BBD9A6DC}" dt="2023-03-01T00:30:13.878" v="13" actId="20577"/>
          <ac:spMkLst>
            <pc:docMk/>
            <pc:sldMk cId="3079616696" sldId="468"/>
            <ac:spMk id="7" creationId="{00000000-0000-0000-0000-000000000000}"/>
          </ac:spMkLst>
        </pc:spChg>
        <pc:picChg chg="add mod">
          <ac:chgData name="Juan Sebastian Vertel Morales" userId="S::jsvertel@soy.sena.edu.co::ecb2c515-bd18-4cec-bd50-a1492d97325c" providerId="AD" clId="Web-{C4DE16D7-D581-7B63-2159-2101BBD9A6DC}" dt="2023-03-01T00:30:27.316" v="14" actId="1076"/>
          <ac:picMkLst>
            <pc:docMk/>
            <pc:sldMk cId="3079616696" sldId="468"/>
            <ac:picMk id="2" creationId="{8D4D471F-0EE4-269F-501B-9A3C441331C9}"/>
          </ac:picMkLst>
        </pc:picChg>
        <pc:picChg chg="add mod">
          <ac:chgData name="Juan Sebastian Vertel Morales" userId="S::jsvertel@soy.sena.edu.co::ecb2c515-bd18-4cec-bd50-a1492d97325c" providerId="AD" clId="Web-{C4DE16D7-D581-7B63-2159-2101BBD9A6DC}" dt="2023-03-01T00:30:04.487" v="11" actId="1076"/>
          <ac:picMkLst>
            <pc:docMk/>
            <pc:sldMk cId="3079616696" sldId="468"/>
            <ac:picMk id="4" creationId="{5F6A7908-3802-7176-EBF6-3F9EF89CB418}"/>
          </ac:picMkLst>
        </pc:picChg>
      </pc:sldChg>
      <pc:sldChg chg="addSp modSp">
        <pc:chgData name="Juan Sebastian Vertel Morales" userId="S::jsvertel@soy.sena.edu.co::ecb2c515-bd18-4cec-bd50-a1492d97325c" providerId="AD" clId="Web-{C4DE16D7-D581-7B63-2159-2101BBD9A6DC}" dt="2023-03-01T01:16:27.029" v="250" actId="14100"/>
        <pc:sldMkLst>
          <pc:docMk/>
          <pc:sldMk cId="2874888774" sldId="502"/>
        </pc:sldMkLst>
        <pc:picChg chg="add mod">
          <ac:chgData name="Juan Sebastian Vertel Morales" userId="S::jsvertel@soy.sena.edu.co::ecb2c515-bd18-4cec-bd50-a1492d97325c" providerId="AD" clId="Web-{C4DE16D7-D581-7B63-2159-2101BBD9A6DC}" dt="2023-03-01T01:15:17.746" v="237" actId="14100"/>
          <ac:picMkLst>
            <pc:docMk/>
            <pc:sldMk cId="2874888774" sldId="502"/>
            <ac:picMk id="7" creationId="{6AB5214B-26D3-AD74-4BCB-4ED243DDAE29}"/>
          </ac:picMkLst>
        </pc:picChg>
        <pc:picChg chg="add mod">
          <ac:chgData name="Juan Sebastian Vertel Morales" userId="S::jsvertel@soy.sena.edu.co::ecb2c515-bd18-4cec-bd50-a1492d97325c" providerId="AD" clId="Web-{C4DE16D7-D581-7B63-2159-2101BBD9A6DC}" dt="2023-03-01T01:16:27.029" v="250" actId="14100"/>
          <ac:picMkLst>
            <pc:docMk/>
            <pc:sldMk cId="2874888774" sldId="502"/>
            <ac:picMk id="9" creationId="{135427E4-C5B3-5D16-0099-1745FA613331}"/>
          </ac:picMkLst>
        </pc:picChg>
      </pc:sldChg>
      <pc:sldChg chg="modSp">
        <pc:chgData name="Juan Sebastian Vertel Morales" userId="S::jsvertel@soy.sena.edu.co::ecb2c515-bd18-4cec-bd50-a1492d97325c" providerId="AD" clId="Web-{C4DE16D7-D581-7B63-2159-2101BBD9A6DC}" dt="2023-03-01T00:34:12.307" v="74" actId="20577"/>
        <pc:sldMkLst>
          <pc:docMk/>
          <pc:sldMk cId="1620787967" sldId="503"/>
        </pc:sldMkLst>
        <pc:spChg chg="mod">
          <ac:chgData name="Juan Sebastian Vertel Morales" userId="S::jsvertel@soy.sena.edu.co::ecb2c515-bd18-4cec-bd50-a1492d97325c" providerId="AD" clId="Web-{C4DE16D7-D581-7B63-2159-2101BBD9A6DC}" dt="2023-03-01T00:32:36.492" v="51" actId="20577"/>
          <ac:spMkLst>
            <pc:docMk/>
            <pc:sldMk cId="1620787967" sldId="503"/>
            <ac:spMk id="6" creationId="{B78A6207-2D79-A9F8-E09D-30C60C0067DF}"/>
          </ac:spMkLst>
        </pc:spChg>
        <pc:spChg chg="mod">
          <ac:chgData name="Juan Sebastian Vertel Morales" userId="S::jsvertel@soy.sena.edu.co::ecb2c515-bd18-4cec-bd50-a1492d97325c" providerId="AD" clId="Web-{C4DE16D7-D581-7B63-2159-2101BBD9A6DC}" dt="2023-03-01T00:34:12.307" v="74" actId="20577"/>
          <ac:spMkLst>
            <pc:docMk/>
            <pc:sldMk cId="1620787967" sldId="503"/>
            <ac:spMk id="8" creationId="{9FA07BD2-A8DB-FF10-1E30-572887632351}"/>
          </ac:spMkLst>
        </pc:spChg>
        <pc:cxnChg chg="mod">
          <ac:chgData name="Juan Sebastian Vertel Morales" userId="S::jsvertel@soy.sena.edu.co::ecb2c515-bd18-4cec-bd50-a1492d97325c" providerId="AD" clId="Web-{C4DE16D7-D581-7B63-2159-2101BBD9A6DC}" dt="2023-03-01T00:34:03.791" v="71" actId="1076"/>
          <ac:cxnSpMkLst>
            <pc:docMk/>
            <pc:sldMk cId="1620787967" sldId="503"/>
            <ac:cxnSpMk id="7" creationId="{7093B0CC-07FB-12E7-E7C8-581324B7AF33}"/>
          </ac:cxnSpMkLst>
        </pc:cxnChg>
      </pc:sldChg>
      <pc:sldChg chg="addSp modSp">
        <pc:chgData name="Juan Sebastian Vertel Morales" userId="S::jsvertel@soy.sena.edu.co::ecb2c515-bd18-4cec-bd50-a1492d97325c" providerId="AD" clId="Web-{C4DE16D7-D581-7B63-2159-2101BBD9A6DC}" dt="2023-03-01T01:16:06.950" v="244" actId="14100"/>
        <pc:sldMkLst>
          <pc:docMk/>
          <pc:sldMk cId="2742048982" sldId="504"/>
        </pc:sldMkLst>
        <pc:picChg chg="add mod">
          <ac:chgData name="Juan Sebastian Vertel Morales" userId="S::jsvertel@soy.sena.edu.co::ecb2c515-bd18-4cec-bd50-a1492d97325c" providerId="AD" clId="Web-{C4DE16D7-D581-7B63-2159-2101BBD9A6DC}" dt="2023-03-01T01:14:58.839" v="231" actId="1076"/>
          <ac:picMkLst>
            <pc:docMk/>
            <pc:sldMk cId="2742048982" sldId="504"/>
            <ac:picMk id="7" creationId="{D766D744-0A51-6B0F-05AF-92482A9BA3AD}"/>
          </ac:picMkLst>
        </pc:picChg>
        <pc:picChg chg="add mod">
          <ac:chgData name="Juan Sebastian Vertel Morales" userId="S::jsvertel@soy.sena.edu.co::ecb2c515-bd18-4cec-bd50-a1492d97325c" providerId="AD" clId="Web-{C4DE16D7-D581-7B63-2159-2101BBD9A6DC}" dt="2023-03-01T01:16:06.950" v="244" actId="14100"/>
          <ac:picMkLst>
            <pc:docMk/>
            <pc:sldMk cId="2742048982" sldId="504"/>
            <ac:picMk id="9" creationId="{D8F22047-28DD-A54D-2E63-D23E7944E877}"/>
          </ac:picMkLst>
        </pc:picChg>
      </pc:sldChg>
      <pc:sldChg chg="addSp modSp">
        <pc:chgData name="Juan Sebastian Vertel Morales" userId="S::jsvertel@soy.sena.edu.co::ecb2c515-bd18-4cec-bd50-a1492d97325c" providerId="AD" clId="Web-{C4DE16D7-D581-7B63-2159-2101BBD9A6DC}" dt="2023-03-01T01:16:49.999" v="255" actId="14100"/>
        <pc:sldMkLst>
          <pc:docMk/>
          <pc:sldMk cId="2843109265" sldId="505"/>
        </pc:sldMkLst>
        <pc:picChg chg="add">
          <ac:chgData name="Juan Sebastian Vertel Morales" userId="S::jsvertel@soy.sena.edu.co::ecb2c515-bd18-4cec-bd50-a1492d97325c" providerId="AD" clId="Web-{C4DE16D7-D581-7B63-2159-2101BBD9A6DC}" dt="2023-03-01T01:15:47.106" v="241"/>
          <ac:picMkLst>
            <pc:docMk/>
            <pc:sldMk cId="2843109265" sldId="505"/>
            <ac:picMk id="26" creationId="{2A86FBD9-EDBF-4D39-C1C3-1538C2CB3AB1}"/>
          </ac:picMkLst>
        </pc:picChg>
        <pc:picChg chg="add mod">
          <ac:chgData name="Juan Sebastian Vertel Morales" userId="S::jsvertel@soy.sena.edu.co::ecb2c515-bd18-4cec-bd50-a1492d97325c" providerId="AD" clId="Web-{C4DE16D7-D581-7B63-2159-2101BBD9A6DC}" dt="2023-03-01T01:16:49.999" v="255" actId="14100"/>
          <ac:picMkLst>
            <pc:docMk/>
            <pc:sldMk cId="2843109265" sldId="505"/>
            <ac:picMk id="28" creationId="{02A8ED1E-331D-130B-6667-C842E3BCEFFE}"/>
          </ac:picMkLst>
        </pc:picChg>
      </pc:sldChg>
      <pc:sldChg chg="addSp delSp modSp">
        <pc:chgData name="Juan Sebastian Vertel Morales" userId="S::jsvertel@soy.sena.edu.co::ecb2c515-bd18-4cec-bd50-a1492d97325c" providerId="AD" clId="Web-{C4DE16D7-D581-7B63-2159-2101BBD9A6DC}" dt="2023-03-01T00:42:01.041" v="133" actId="20577"/>
        <pc:sldMkLst>
          <pc:docMk/>
          <pc:sldMk cId="591205515" sldId="508"/>
        </pc:sldMkLst>
        <pc:spChg chg="del">
          <ac:chgData name="Juan Sebastian Vertel Morales" userId="S::jsvertel@soy.sena.edu.co::ecb2c515-bd18-4cec-bd50-a1492d97325c" providerId="AD" clId="Web-{C4DE16D7-D581-7B63-2159-2101BBD9A6DC}" dt="2023-03-01T00:41:06.258" v="102"/>
          <ac:spMkLst>
            <pc:docMk/>
            <pc:sldMk cId="591205515" sldId="508"/>
            <ac:spMk id="5" creationId="{F5CB49A8-7161-5037-729C-90C8765D1574}"/>
          </ac:spMkLst>
        </pc:spChg>
        <pc:spChg chg="mod">
          <ac:chgData name="Juan Sebastian Vertel Morales" userId="S::jsvertel@soy.sena.edu.co::ecb2c515-bd18-4cec-bd50-a1492d97325c" providerId="AD" clId="Web-{C4DE16D7-D581-7B63-2159-2101BBD9A6DC}" dt="2023-03-01T00:42:01.041" v="133" actId="20577"/>
          <ac:spMkLst>
            <pc:docMk/>
            <pc:sldMk cId="591205515" sldId="508"/>
            <ac:spMk id="7" creationId="{FBAA83CA-F5E1-3945-40AB-1CB1B233A0BF}"/>
          </ac:spMkLst>
        </pc:spChg>
        <pc:spChg chg="add del mod">
          <ac:chgData name="Juan Sebastian Vertel Morales" userId="S::jsvertel@soy.sena.edu.co::ecb2c515-bd18-4cec-bd50-a1492d97325c" providerId="AD" clId="Web-{C4DE16D7-D581-7B63-2159-2101BBD9A6DC}" dt="2023-03-01T00:41:03.321" v="101"/>
          <ac:spMkLst>
            <pc:docMk/>
            <pc:sldMk cId="591205515" sldId="508"/>
            <ac:spMk id="8" creationId="{802FD35A-EA47-F375-CD6A-B61F8B61B3AD}"/>
          </ac:spMkLst>
        </pc:spChg>
        <pc:spChg chg="del">
          <ac:chgData name="Juan Sebastian Vertel Morales" userId="S::jsvertel@soy.sena.edu.co::ecb2c515-bd18-4cec-bd50-a1492d97325c" providerId="AD" clId="Web-{C4DE16D7-D581-7B63-2159-2101BBD9A6DC}" dt="2023-03-01T00:41:08.961" v="103"/>
          <ac:spMkLst>
            <pc:docMk/>
            <pc:sldMk cId="591205515" sldId="508"/>
            <ac:spMk id="9" creationId="{FC78F7BD-2A34-855F-15C3-306C2603A128}"/>
          </ac:spMkLst>
        </pc:spChg>
      </pc:sldChg>
      <pc:sldChg chg="addSp modSp">
        <pc:chgData name="Juan Sebastian Vertel Morales" userId="S::jsvertel@soy.sena.edu.co::ecb2c515-bd18-4cec-bd50-a1492d97325c" providerId="AD" clId="Web-{C4DE16D7-D581-7B63-2159-2101BBD9A6DC}" dt="2023-03-01T01:16:35.045" v="251"/>
        <pc:sldMkLst>
          <pc:docMk/>
          <pc:sldMk cId="1401254827" sldId="509"/>
        </pc:sldMkLst>
        <pc:spChg chg="mod">
          <ac:chgData name="Juan Sebastian Vertel Morales" userId="S::jsvertel@soy.sena.edu.co::ecb2c515-bd18-4cec-bd50-a1492d97325c" providerId="AD" clId="Web-{C4DE16D7-D581-7B63-2159-2101BBD9A6DC}" dt="2023-03-01T01:14:44.167" v="229" actId="20577"/>
          <ac:spMkLst>
            <pc:docMk/>
            <pc:sldMk cId="1401254827" sldId="509"/>
            <ac:spMk id="6" creationId="{0CA39C3C-B25E-C804-C832-61458138A925}"/>
          </ac:spMkLst>
        </pc:spChg>
        <pc:picChg chg="add">
          <ac:chgData name="Juan Sebastian Vertel Morales" userId="S::jsvertel@soy.sena.edu.co::ecb2c515-bd18-4cec-bd50-a1492d97325c" providerId="AD" clId="Web-{C4DE16D7-D581-7B63-2159-2101BBD9A6DC}" dt="2023-03-01T01:15:28.887" v="238"/>
          <ac:picMkLst>
            <pc:docMk/>
            <pc:sldMk cId="1401254827" sldId="509"/>
            <ac:picMk id="7" creationId="{4800E1AD-E162-B478-483B-68FF501B641B}"/>
          </ac:picMkLst>
        </pc:picChg>
        <pc:picChg chg="add">
          <ac:chgData name="Juan Sebastian Vertel Morales" userId="S::jsvertel@soy.sena.edu.co::ecb2c515-bd18-4cec-bd50-a1492d97325c" providerId="AD" clId="Web-{C4DE16D7-D581-7B63-2159-2101BBD9A6DC}" dt="2023-03-01T01:16:35.045" v="251"/>
          <ac:picMkLst>
            <pc:docMk/>
            <pc:sldMk cId="1401254827" sldId="509"/>
            <ac:picMk id="9" creationId="{17614046-DA0D-23F6-81DE-AA078C3C2C10}"/>
          </ac:picMkLst>
        </pc:picChg>
      </pc:sldChg>
      <pc:sldChg chg="addSp">
        <pc:chgData name="Juan Sebastian Vertel Morales" userId="S::jsvertel@soy.sena.edu.co::ecb2c515-bd18-4cec-bd50-a1492d97325c" providerId="AD" clId="Web-{C4DE16D7-D581-7B63-2159-2101BBD9A6DC}" dt="2023-03-01T01:16:39.530" v="252"/>
        <pc:sldMkLst>
          <pc:docMk/>
          <pc:sldMk cId="3849793902" sldId="511"/>
        </pc:sldMkLst>
        <pc:picChg chg="add">
          <ac:chgData name="Juan Sebastian Vertel Morales" userId="S::jsvertel@soy.sena.edu.co::ecb2c515-bd18-4cec-bd50-a1492d97325c" providerId="AD" clId="Web-{C4DE16D7-D581-7B63-2159-2101BBD9A6DC}" dt="2023-03-01T01:15:35.746" v="239"/>
          <ac:picMkLst>
            <pc:docMk/>
            <pc:sldMk cId="3849793902" sldId="511"/>
            <ac:picMk id="7" creationId="{5E3B34B4-3FE1-8E7B-4E2D-CD415EF3ECBE}"/>
          </ac:picMkLst>
        </pc:picChg>
        <pc:picChg chg="add">
          <ac:chgData name="Juan Sebastian Vertel Morales" userId="S::jsvertel@soy.sena.edu.co::ecb2c515-bd18-4cec-bd50-a1492d97325c" providerId="AD" clId="Web-{C4DE16D7-D581-7B63-2159-2101BBD9A6DC}" dt="2023-03-01T01:16:39.530" v="252"/>
          <ac:picMkLst>
            <pc:docMk/>
            <pc:sldMk cId="3849793902" sldId="511"/>
            <ac:picMk id="9" creationId="{604E1378-E856-21B4-C951-8DA7B58AF569}"/>
          </ac:picMkLst>
        </pc:picChg>
      </pc:sldChg>
      <pc:sldChg chg="addSp">
        <pc:chgData name="Juan Sebastian Vertel Morales" userId="S::jsvertel@soy.sena.edu.co::ecb2c515-bd18-4cec-bd50-a1492d97325c" providerId="AD" clId="Web-{C4DE16D7-D581-7B63-2159-2101BBD9A6DC}" dt="2023-03-01T01:16:43.030" v="253"/>
        <pc:sldMkLst>
          <pc:docMk/>
          <pc:sldMk cId="2783826644" sldId="513"/>
        </pc:sldMkLst>
        <pc:picChg chg="add">
          <ac:chgData name="Juan Sebastian Vertel Morales" userId="S::jsvertel@soy.sena.edu.co::ecb2c515-bd18-4cec-bd50-a1492d97325c" providerId="AD" clId="Web-{C4DE16D7-D581-7B63-2159-2101BBD9A6DC}" dt="2023-03-01T01:15:40.981" v="240"/>
          <ac:picMkLst>
            <pc:docMk/>
            <pc:sldMk cId="2783826644" sldId="513"/>
            <ac:picMk id="7" creationId="{FAA47769-5F71-79D6-8B5D-59FA6FC92C12}"/>
          </ac:picMkLst>
        </pc:picChg>
        <pc:picChg chg="add">
          <ac:chgData name="Juan Sebastian Vertel Morales" userId="S::jsvertel@soy.sena.edu.co::ecb2c515-bd18-4cec-bd50-a1492d97325c" providerId="AD" clId="Web-{C4DE16D7-D581-7B63-2159-2101BBD9A6DC}" dt="2023-03-01T01:16:43.030" v="253"/>
          <ac:picMkLst>
            <pc:docMk/>
            <pc:sldMk cId="2783826644" sldId="513"/>
            <ac:picMk id="9" creationId="{21CDAC6D-8D84-A039-3B0E-9D1DCA8CC1B8}"/>
          </ac:picMkLst>
        </pc:picChg>
      </pc:sldChg>
      <pc:sldChg chg="new del">
        <pc:chgData name="Juan Sebastian Vertel Morales" userId="S::jsvertel@soy.sena.edu.co::ecb2c515-bd18-4cec-bd50-a1492d97325c" providerId="AD" clId="Web-{C4DE16D7-D581-7B63-2159-2101BBD9A6DC}" dt="2023-03-01T00:40:14.397" v="89"/>
        <pc:sldMkLst>
          <pc:docMk/>
          <pc:sldMk cId="593065241" sldId="515"/>
        </pc:sldMkLst>
      </pc:sldChg>
      <pc:sldChg chg="delSp modSp add replId">
        <pc:chgData name="Juan Sebastian Vertel Morales" userId="S::jsvertel@soy.sena.edu.co::ecb2c515-bd18-4cec-bd50-a1492d97325c" providerId="AD" clId="Web-{C4DE16D7-D581-7B63-2159-2101BBD9A6DC}" dt="2023-03-01T00:42:55.074" v="145" actId="20577"/>
        <pc:sldMkLst>
          <pc:docMk/>
          <pc:sldMk cId="2581387660" sldId="515"/>
        </pc:sldMkLst>
        <pc:spChg chg="del">
          <ac:chgData name="Juan Sebastian Vertel Morales" userId="S::jsvertel@soy.sena.edu.co::ecb2c515-bd18-4cec-bd50-a1492d97325c" providerId="AD" clId="Web-{C4DE16D7-D581-7B63-2159-2101BBD9A6DC}" dt="2023-03-01T00:40:27.882" v="92"/>
          <ac:spMkLst>
            <pc:docMk/>
            <pc:sldMk cId="2581387660" sldId="515"/>
            <ac:spMk id="4" creationId="{EE37A3CD-1BAC-6175-4755-9AC66A46B6FF}"/>
          </ac:spMkLst>
        </pc:spChg>
        <pc:spChg chg="mod">
          <ac:chgData name="Juan Sebastian Vertel Morales" userId="S::jsvertel@soy.sena.edu.co::ecb2c515-bd18-4cec-bd50-a1492d97325c" providerId="AD" clId="Web-{C4DE16D7-D581-7B63-2159-2101BBD9A6DC}" dt="2023-03-01T00:40:54.602" v="98" actId="1076"/>
          <ac:spMkLst>
            <pc:docMk/>
            <pc:sldMk cId="2581387660" sldId="515"/>
            <ac:spMk id="5" creationId="{F5CB49A8-7161-5037-729C-90C8765D1574}"/>
          </ac:spMkLst>
        </pc:spChg>
        <pc:spChg chg="del">
          <ac:chgData name="Juan Sebastian Vertel Morales" userId="S::jsvertel@soy.sena.edu.co::ecb2c515-bd18-4cec-bd50-a1492d97325c" providerId="AD" clId="Web-{C4DE16D7-D581-7B63-2159-2101BBD9A6DC}" dt="2023-03-01T00:40:30.866" v="93"/>
          <ac:spMkLst>
            <pc:docMk/>
            <pc:sldMk cId="2581387660" sldId="515"/>
            <ac:spMk id="6" creationId="{B65FDE73-C641-1100-C209-6B5902DCC3EC}"/>
          </ac:spMkLst>
        </pc:spChg>
        <pc:spChg chg="del mod">
          <ac:chgData name="Juan Sebastian Vertel Morales" userId="S::jsvertel@soy.sena.edu.co::ecb2c515-bd18-4cec-bd50-a1492d97325c" providerId="AD" clId="Web-{C4DE16D7-D581-7B63-2159-2101BBD9A6DC}" dt="2023-03-01T00:40:35.195" v="95"/>
          <ac:spMkLst>
            <pc:docMk/>
            <pc:sldMk cId="2581387660" sldId="515"/>
            <ac:spMk id="7" creationId="{FBAA83CA-F5E1-3945-40AB-1CB1B233A0BF}"/>
          </ac:spMkLst>
        </pc:spChg>
        <pc:spChg chg="mod">
          <ac:chgData name="Juan Sebastian Vertel Morales" userId="S::jsvertel@soy.sena.edu.co::ecb2c515-bd18-4cec-bd50-a1492d97325c" providerId="AD" clId="Web-{C4DE16D7-D581-7B63-2159-2101BBD9A6DC}" dt="2023-03-01T00:40:48.461" v="96" actId="1076"/>
          <ac:spMkLst>
            <pc:docMk/>
            <pc:sldMk cId="2581387660" sldId="515"/>
            <ac:spMk id="8" creationId="{802FD35A-EA47-F375-CD6A-B61F8B61B3AD}"/>
          </ac:spMkLst>
        </pc:spChg>
        <pc:spChg chg="mod">
          <ac:chgData name="Juan Sebastian Vertel Morales" userId="S::jsvertel@soy.sena.edu.co::ecb2c515-bd18-4cec-bd50-a1492d97325c" providerId="AD" clId="Web-{C4DE16D7-D581-7B63-2159-2101BBD9A6DC}" dt="2023-03-01T00:42:55.074" v="145" actId="20577"/>
          <ac:spMkLst>
            <pc:docMk/>
            <pc:sldMk cId="2581387660" sldId="515"/>
            <ac:spMk id="9" creationId="{FC78F7BD-2A34-855F-15C3-306C2603A128}"/>
          </ac:spMkLst>
        </pc:spChg>
      </pc:sldChg>
    </pc:docChg>
  </pc:docChgLst>
  <pc:docChgLst>
    <pc:chgData name="Juan Sebastian Vertel Morales" userId="S::jsvertel@soy.sena.edu.co::ecb2c515-bd18-4cec-bd50-a1492d97325c" providerId="AD" clId="Web-{F302DC7C-9145-5716-E357-77700550F00E}"/>
    <pc:docChg chg="modSld">
      <pc:chgData name="Juan Sebastian Vertel Morales" userId="S::jsvertel@soy.sena.edu.co::ecb2c515-bd18-4cec-bd50-a1492d97325c" providerId="AD" clId="Web-{F302DC7C-9145-5716-E357-77700550F00E}" dt="2023-03-02T00:41:53.306" v="66" actId="20577"/>
      <pc:docMkLst>
        <pc:docMk/>
      </pc:docMkLst>
      <pc:sldChg chg="modSp">
        <pc:chgData name="Juan Sebastian Vertel Morales" userId="S::jsvertel@soy.sena.edu.co::ecb2c515-bd18-4cec-bd50-a1492d97325c" providerId="AD" clId="Web-{F302DC7C-9145-5716-E357-77700550F00E}" dt="2023-03-02T00:41:53.306" v="66" actId="20577"/>
        <pc:sldMkLst>
          <pc:docMk/>
          <pc:sldMk cId="2581387660" sldId="515"/>
        </pc:sldMkLst>
        <pc:spChg chg="mod">
          <ac:chgData name="Juan Sebastian Vertel Morales" userId="S::jsvertel@soy.sena.edu.co::ecb2c515-bd18-4cec-bd50-a1492d97325c" providerId="AD" clId="Web-{F302DC7C-9145-5716-E357-77700550F00E}" dt="2023-03-02T00:41:53.306" v="66" actId="20577"/>
          <ac:spMkLst>
            <pc:docMk/>
            <pc:sldMk cId="2581387660" sldId="515"/>
            <ac:spMk id="9" creationId="{FC78F7BD-2A34-855F-15C3-306C2603A128}"/>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5/03/2023</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10.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5/03/2023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906C58E-460D-4A4B-B0C2-1191B9D14FCB}" type="slidenum">
              <a:rPr lang="es-CO" smtClean="0"/>
              <a:t>10</a:t>
            </a:fld>
            <a:endParaRPr lang="es-CO"/>
          </a:p>
        </p:txBody>
      </p:sp>
    </p:spTree>
    <p:extLst>
      <p:ext uri="{BB962C8B-B14F-4D97-AF65-F5344CB8AC3E}">
        <p14:creationId xmlns:p14="http://schemas.microsoft.com/office/powerpoint/2010/main" val="458274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5/03/2023</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5/03/2023</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995422" y="2551837"/>
            <a:ext cx="6453678" cy="923330"/>
          </a:xfrm>
          <a:prstGeom prst="rect">
            <a:avLst/>
          </a:prstGeom>
          <a:noFill/>
        </p:spPr>
        <p:txBody>
          <a:bodyPr wrap="square" lIns="91440" tIns="45720" rIns="91440" bIns="45720" rtlCol="0" anchor="t">
            <a:spAutoFit/>
          </a:bodyPr>
          <a:lstStyle/>
          <a:p>
            <a:r>
              <a:rPr lang="es-ES" sz="5400" b="1" dirty="0" err="1">
                <a:solidFill>
                  <a:schemeClr val="tx1">
                    <a:lumMod val="75000"/>
                    <a:lumOff val="25000"/>
                  </a:schemeClr>
                </a:solidFill>
                <a:latin typeface="Work Sans"/>
              </a:rPr>
              <a:t>HelpSYS</a:t>
            </a:r>
            <a:endParaRPr lang="es-ES" dirty="0" err="1"/>
          </a:p>
        </p:txBody>
      </p:sp>
      <p:sp>
        <p:nvSpPr>
          <p:cNvPr id="3" name="CuadroTexto 2">
            <a:extLst>
              <a:ext uri="{FF2B5EF4-FFF2-40B4-BE49-F238E27FC236}">
                <a16:creationId xmlns:a16="http://schemas.microsoft.com/office/drawing/2014/main" id="{8FBDEB08-DE5A-B0C2-B0FE-954002411545}"/>
              </a:ext>
            </a:extLst>
          </p:cNvPr>
          <p:cNvSpPr txBox="1">
            <a:spLocks/>
          </p:cNvSpPr>
          <p:nvPr/>
        </p:nvSpPr>
        <p:spPr>
          <a:xfrm>
            <a:off x="6498769" y="2761818"/>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Sistema</a:t>
            </a:r>
            <a:endParaRPr lang="es-CO" sz="1600" dirty="0">
              <a:latin typeface="Work Sans Light" pitchFamily="2" charset="77"/>
            </a:endParaRPr>
          </a:p>
        </p:txBody>
      </p:sp>
      <p:sp>
        <p:nvSpPr>
          <p:cNvPr id="5" name="CuadroTexto 4">
            <a:extLst>
              <a:ext uri="{FF2B5EF4-FFF2-40B4-BE49-F238E27FC236}">
                <a16:creationId xmlns:a16="http://schemas.microsoft.com/office/drawing/2014/main" id="{73C65CF2-4CAC-4B81-D093-E60894228000}"/>
              </a:ext>
            </a:extLst>
          </p:cNvPr>
          <p:cNvSpPr txBox="1">
            <a:spLocks/>
          </p:cNvSpPr>
          <p:nvPr/>
        </p:nvSpPr>
        <p:spPr>
          <a:xfrm>
            <a:off x="8500314" y="2761818"/>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pic>
        <p:nvPicPr>
          <p:cNvPr id="2" name="Imagen 3" descr="Logotipo, nombre de la empresa&#10;&#10;Descripción generada automáticamente">
            <a:extLst>
              <a:ext uri="{FF2B5EF4-FFF2-40B4-BE49-F238E27FC236}">
                <a16:creationId xmlns:a16="http://schemas.microsoft.com/office/drawing/2014/main" id="{8D4D471F-0EE4-269F-501B-9A3C441331C9}"/>
              </a:ext>
            </a:extLst>
          </p:cNvPr>
          <p:cNvPicPr>
            <a:picLocks noChangeAspect="1"/>
          </p:cNvPicPr>
          <p:nvPr/>
        </p:nvPicPr>
        <p:blipFill>
          <a:blip r:embed="rId3"/>
          <a:stretch>
            <a:fillRect/>
          </a:stretch>
        </p:blipFill>
        <p:spPr>
          <a:xfrm>
            <a:off x="8505645" y="2235512"/>
            <a:ext cx="2743200" cy="2703278"/>
          </a:xfrm>
          <a:prstGeom prst="rect">
            <a:avLst/>
          </a:prstGeom>
        </p:spPr>
      </p:pic>
      <p:pic>
        <p:nvPicPr>
          <p:cNvPr id="4" name="Imagen 5">
            <a:extLst>
              <a:ext uri="{FF2B5EF4-FFF2-40B4-BE49-F238E27FC236}">
                <a16:creationId xmlns:a16="http://schemas.microsoft.com/office/drawing/2014/main" id="{5F6A7908-3802-7176-EBF6-3F9EF89CB418}"/>
              </a:ext>
            </a:extLst>
          </p:cNvPr>
          <p:cNvPicPr>
            <a:picLocks noChangeAspect="1"/>
          </p:cNvPicPr>
          <p:nvPr/>
        </p:nvPicPr>
        <p:blipFill>
          <a:blip r:embed="rId4"/>
          <a:stretch>
            <a:fillRect/>
          </a:stretch>
        </p:blipFill>
        <p:spPr>
          <a:xfrm>
            <a:off x="5759570" y="2296101"/>
            <a:ext cx="2755490" cy="2738110"/>
          </a:xfrm>
          <a:prstGeom prst="rect">
            <a:avLst/>
          </a:prstGeom>
        </p:spPr>
      </p:pic>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normAutofit/>
          </a:bodyPr>
          <a:lstStyle/>
          <a:p>
            <a:r>
              <a:rPr lang="es-ES" sz="3200" dirty="0">
                <a:solidFill>
                  <a:schemeClr val="bg1"/>
                </a:solidFill>
                <a:latin typeface="Work Sans Medium" pitchFamily="2" charset="77"/>
              </a:rPr>
              <a:t>Entregables Proyecto Formativo</a:t>
            </a:r>
            <a:br>
              <a:rPr lang="es-ES" sz="3200" dirty="0">
                <a:solidFill>
                  <a:schemeClr val="bg1"/>
                </a:solidFill>
                <a:latin typeface="Work Sans Medium" pitchFamily="2" charset="77"/>
              </a:rPr>
            </a:br>
            <a:r>
              <a:rPr lang="es-ES" sz="3200" dirty="0">
                <a:solidFill>
                  <a:schemeClr val="bg1"/>
                </a:solidFill>
                <a:latin typeface="Work Sans Medium" pitchFamily="2" charset="77"/>
              </a:rPr>
              <a:t>por Trimestre</a:t>
            </a:r>
            <a:endParaRPr lang="es-CO" sz="3200" dirty="0">
              <a:solidFill>
                <a:schemeClr val="bg1"/>
              </a:solidFill>
              <a:latin typeface="Work Sans Medium" pitchFamily="2" charset="77"/>
            </a:endParaRP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7" name="CuadroTexto 6">
            <a:extLst>
              <a:ext uri="{FF2B5EF4-FFF2-40B4-BE49-F238E27FC236}">
                <a16:creationId xmlns:a16="http://schemas.microsoft.com/office/drawing/2014/main" id="{61E176E7-6E48-7043-4A78-359C9D31D057}"/>
              </a:ext>
            </a:extLst>
          </p:cNvPr>
          <p:cNvSpPr txBox="1"/>
          <p:nvPr/>
        </p:nvSpPr>
        <p:spPr>
          <a:xfrm>
            <a:off x="1366063" y="1881018"/>
            <a:ext cx="3854368" cy="1815882"/>
          </a:xfrm>
          <a:prstGeom prst="rect">
            <a:avLst/>
          </a:prstGeom>
          <a:noFill/>
        </p:spPr>
        <p:txBody>
          <a:bodyPr wrap="square" lIns="91440" tIns="45720" rIns="91440" bIns="45720" rtlCol="0" anchor="t">
            <a:spAutoFit/>
          </a:bodyPr>
          <a:lstStyle/>
          <a:p>
            <a:pPr marL="171450" indent="-171450">
              <a:buFont typeface="Arial" panose="020B0604020202020204" pitchFamily="34" charset="0"/>
              <a:buChar char="•"/>
            </a:pPr>
            <a:r>
              <a:rPr lang="es-ES" sz="1400" dirty="0">
                <a:latin typeface="Work Sans Light" pitchFamily="2" charset="77"/>
              </a:rPr>
              <a:t>Plan de Proyecto</a:t>
            </a:r>
          </a:p>
          <a:p>
            <a:pPr marL="171450" indent="-171450">
              <a:buFont typeface="Arial" panose="020B0604020202020204" pitchFamily="34" charset="0"/>
              <a:buChar char="•"/>
            </a:pPr>
            <a:r>
              <a:rPr lang="es-ES" sz="1400" dirty="0">
                <a:latin typeface="Work Sans Light" pitchFamily="2" charset="77"/>
              </a:rPr>
              <a:t>Levantamiento de Información</a:t>
            </a:r>
          </a:p>
          <a:p>
            <a:pPr marL="171450" indent="-171450">
              <a:buFont typeface="Arial" panose="020B0604020202020204" pitchFamily="34" charset="0"/>
              <a:buChar char="•"/>
            </a:pPr>
            <a:r>
              <a:rPr lang="es-ES" sz="1400" dirty="0">
                <a:latin typeface="Work Sans Light" pitchFamily="2" charset="77"/>
              </a:rPr>
              <a:t>Diagrama de Procesos</a:t>
            </a:r>
          </a:p>
          <a:p>
            <a:pPr marL="171450" indent="-171450">
              <a:buFont typeface="Arial" panose="020B0604020202020204" pitchFamily="34" charset="0"/>
              <a:buChar char="•"/>
            </a:pPr>
            <a:r>
              <a:rPr lang="es-ES" sz="1400" dirty="0">
                <a:latin typeface="Work Sans Light" pitchFamily="2" charset="77"/>
              </a:rPr>
              <a:t>IEEE-830 o Historias de Usuario</a:t>
            </a:r>
          </a:p>
          <a:p>
            <a:pPr marL="171450" indent="-171450">
              <a:buFont typeface="Arial" panose="020B0604020202020204" pitchFamily="34" charset="0"/>
              <a:buChar char="•"/>
            </a:pPr>
            <a:r>
              <a:rPr lang="es-ES" sz="1400" dirty="0">
                <a:latin typeface="Work Sans Light" pitchFamily="2" charset="77"/>
              </a:rPr>
              <a:t>Diagrama Casos de Uso</a:t>
            </a:r>
          </a:p>
          <a:p>
            <a:pPr marL="171450" indent="-171450">
              <a:buFont typeface="Arial" panose="020B0604020202020204" pitchFamily="34" charset="0"/>
              <a:buChar char="•"/>
            </a:pPr>
            <a:r>
              <a:rPr lang="es-ES" sz="1400" dirty="0">
                <a:latin typeface="Work Sans Light"/>
              </a:rPr>
              <a:t>Casos de Uso Extendido</a:t>
            </a:r>
          </a:p>
          <a:p>
            <a:pPr marL="171450" indent="-171450">
              <a:buFont typeface="Arial" panose="020B0604020202020204" pitchFamily="34" charset="0"/>
              <a:buChar char="•"/>
            </a:pPr>
            <a:endParaRPr lang="es-ES" sz="1400" dirty="0">
              <a:latin typeface="Work Sans Light"/>
            </a:endParaRPr>
          </a:p>
          <a:p>
            <a:endParaRPr lang="es-ES" sz="1400" dirty="0">
              <a:latin typeface="Work Sans Light"/>
            </a:endParaRPr>
          </a:p>
        </p:txBody>
      </p:sp>
      <p:grpSp>
        <p:nvGrpSpPr>
          <p:cNvPr id="12" name="Grupo 11">
            <a:extLst>
              <a:ext uri="{FF2B5EF4-FFF2-40B4-BE49-F238E27FC236}">
                <a16:creationId xmlns:a16="http://schemas.microsoft.com/office/drawing/2014/main" id="{1CFE1397-E268-A3A6-3EA4-AB17D743D504}"/>
              </a:ext>
            </a:extLst>
          </p:cNvPr>
          <p:cNvGrpSpPr/>
          <p:nvPr/>
        </p:nvGrpSpPr>
        <p:grpSpPr>
          <a:xfrm>
            <a:off x="1111717" y="1494678"/>
            <a:ext cx="3239167" cy="347863"/>
            <a:chOff x="668953" y="1494678"/>
            <a:chExt cx="3239167" cy="347863"/>
          </a:xfrm>
        </p:grpSpPr>
        <p:sp>
          <p:nvSpPr>
            <p:cNvPr id="3" name="Rectángulo 2">
              <a:extLst>
                <a:ext uri="{FF2B5EF4-FFF2-40B4-BE49-F238E27FC236}">
                  <a16:creationId xmlns:a16="http://schemas.microsoft.com/office/drawing/2014/main" id="{5F88D1D8-4E77-172A-4075-4BC0AE7244E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Título 1">
              <a:extLst>
                <a:ext uri="{FF2B5EF4-FFF2-40B4-BE49-F238E27FC236}">
                  <a16:creationId xmlns:a16="http://schemas.microsoft.com/office/drawing/2014/main" id="{16C39CA5-CC93-B536-2382-65125837F350}"/>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Primer Trimestre</a:t>
              </a:r>
            </a:p>
          </p:txBody>
        </p:sp>
      </p:grpSp>
      <p:sp>
        <p:nvSpPr>
          <p:cNvPr id="13" name="CuadroTexto 12">
            <a:extLst>
              <a:ext uri="{FF2B5EF4-FFF2-40B4-BE49-F238E27FC236}">
                <a16:creationId xmlns:a16="http://schemas.microsoft.com/office/drawing/2014/main" id="{DA55306B-6A90-067D-7E3E-9A883AF81519}"/>
              </a:ext>
            </a:extLst>
          </p:cNvPr>
          <p:cNvSpPr txBox="1"/>
          <p:nvPr/>
        </p:nvSpPr>
        <p:spPr>
          <a:xfrm>
            <a:off x="1193535" y="4113668"/>
            <a:ext cx="3854368" cy="2031325"/>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s-MX" sz="1400" dirty="0">
                <a:latin typeface="Work Sans Light"/>
              </a:rPr>
              <a:t>Plan de Proyecto</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a:rPr>
              <a:t>Levantamiento de Información</a:t>
            </a:r>
            <a:endParaRPr lang="es-MX" sz="1400" dirty="0" err="1">
              <a:latin typeface="Work Sans Light" pitchFamily="2" charset="77"/>
            </a:endParaRPr>
          </a:p>
          <a:p>
            <a:pPr marL="285750" indent="-285750">
              <a:buFont typeface="Arial" panose="020B0604020202020204" pitchFamily="34" charset="0"/>
              <a:buChar char="•"/>
            </a:pPr>
            <a:r>
              <a:rPr lang="es-MX" sz="1400" dirty="0">
                <a:latin typeface="Work Sans Light"/>
              </a:rPr>
              <a:t>Diagrama de Procesos</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a:rPr>
              <a:t>I</a:t>
            </a:r>
            <a:r>
              <a:rPr lang="es-ES" sz="1400" dirty="0">
                <a:latin typeface="Work Sans Light"/>
              </a:rPr>
              <a:t>EEE-830 o Historias de Usuario</a:t>
            </a:r>
            <a:endParaRPr lang="es-MX" sz="1400" dirty="0">
              <a:latin typeface="Work Sans Light"/>
            </a:endParaRPr>
          </a:p>
          <a:p>
            <a:pPr marL="285750" indent="-285750">
              <a:buFont typeface="Arial" panose="020B0604020202020204" pitchFamily="34" charset="0"/>
              <a:buChar char="•"/>
            </a:pPr>
            <a:r>
              <a:rPr lang="es-MX" sz="1400" dirty="0">
                <a:latin typeface="Work Sans Light"/>
              </a:rPr>
              <a:t>Diagrama de Casos de Uso</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a:rPr>
              <a:t>Casos de Uso Extendido</a:t>
            </a:r>
            <a:endParaRPr lang="es-MX" sz="1400" dirty="0">
              <a:latin typeface="Work Sans Light" pitchFamily="2" charset="77"/>
            </a:endParaRPr>
          </a:p>
          <a:p>
            <a:pPr marL="285750" indent="-285750">
              <a:buFont typeface="Arial" panose="020B0604020202020204" pitchFamily="34" charset="0"/>
              <a:buChar char="•"/>
            </a:pPr>
            <a:r>
              <a:rPr lang="es-MX" sz="1400" dirty="0">
                <a:latin typeface="Work Sans Light"/>
              </a:rPr>
              <a:t>Diagrama de Clases</a:t>
            </a:r>
          </a:p>
          <a:p>
            <a:pPr marL="285750" indent="-285750">
              <a:buFont typeface="Arial" panose="020B0604020202020204" pitchFamily="34" charset="0"/>
              <a:buChar char="•"/>
            </a:pPr>
            <a:r>
              <a:rPr lang="es-MX" sz="1400" dirty="0">
                <a:latin typeface="Work Sans Light"/>
              </a:rPr>
              <a:t>Prototipo no Funcional</a:t>
            </a:r>
          </a:p>
          <a:p>
            <a:pPr marL="285750" indent="-285750">
              <a:buFont typeface="Arial" panose="020B0604020202020204" pitchFamily="34" charset="0"/>
              <a:buChar char="•"/>
            </a:pPr>
            <a:r>
              <a:rPr lang="es-MX" sz="1400" dirty="0">
                <a:latin typeface="Work Sans Light"/>
              </a:rPr>
              <a:t>Entregables</a:t>
            </a:r>
            <a:endParaRPr lang="es-MX" sz="1400" dirty="0">
              <a:latin typeface="Work Sans Light" pitchFamily="2" charset="77"/>
            </a:endParaRPr>
          </a:p>
        </p:txBody>
      </p:sp>
      <p:grpSp>
        <p:nvGrpSpPr>
          <p:cNvPr id="14" name="Grupo 13">
            <a:extLst>
              <a:ext uri="{FF2B5EF4-FFF2-40B4-BE49-F238E27FC236}">
                <a16:creationId xmlns:a16="http://schemas.microsoft.com/office/drawing/2014/main" id="{4BDEE201-EAE8-3EF0-7D52-A839443BF995}"/>
              </a:ext>
            </a:extLst>
          </p:cNvPr>
          <p:cNvGrpSpPr/>
          <p:nvPr/>
        </p:nvGrpSpPr>
        <p:grpSpPr>
          <a:xfrm>
            <a:off x="1032067" y="3525866"/>
            <a:ext cx="3239167" cy="347863"/>
            <a:chOff x="668953" y="1494678"/>
            <a:chExt cx="3239167" cy="347863"/>
          </a:xfrm>
        </p:grpSpPr>
        <p:sp>
          <p:nvSpPr>
            <p:cNvPr id="15" name="Rectángulo 14">
              <a:extLst>
                <a:ext uri="{FF2B5EF4-FFF2-40B4-BE49-F238E27FC236}">
                  <a16:creationId xmlns:a16="http://schemas.microsoft.com/office/drawing/2014/main" id="{60E7E3DC-F54F-16EE-6193-F3B84790E597}"/>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6" name="Título 1">
              <a:extLst>
                <a:ext uri="{FF2B5EF4-FFF2-40B4-BE49-F238E27FC236}">
                  <a16:creationId xmlns:a16="http://schemas.microsoft.com/office/drawing/2014/main" id="{E680F7F2-FBF8-50E2-5177-540E4EFE02C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Segundo Trimestre</a:t>
              </a:r>
            </a:p>
          </p:txBody>
        </p:sp>
      </p:grpSp>
      <p:grpSp>
        <p:nvGrpSpPr>
          <p:cNvPr id="9" name="Grupo 8">
            <a:extLst>
              <a:ext uri="{FF2B5EF4-FFF2-40B4-BE49-F238E27FC236}">
                <a16:creationId xmlns:a16="http://schemas.microsoft.com/office/drawing/2014/main" id="{A3825B01-EA75-13DA-930E-0E7065456FC4}"/>
              </a:ext>
            </a:extLst>
          </p:cNvPr>
          <p:cNvGrpSpPr/>
          <p:nvPr/>
        </p:nvGrpSpPr>
        <p:grpSpPr>
          <a:xfrm>
            <a:off x="4902545" y="2435610"/>
            <a:ext cx="3239167" cy="347863"/>
            <a:chOff x="668953" y="1494678"/>
            <a:chExt cx="3239167" cy="347863"/>
          </a:xfrm>
        </p:grpSpPr>
        <p:sp>
          <p:nvSpPr>
            <p:cNvPr id="10" name="Rectángulo 9">
              <a:extLst>
                <a:ext uri="{FF2B5EF4-FFF2-40B4-BE49-F238E27FC236}">
                  <a16:creationId xmlns:a16="http://schemas.microsoft.com/office/drawing/2014/main" id="{1F95563B-F1FA-3F38-9469-C187B76F2652}"/>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5D4107EC-62A9-0CBC-9BAA-31894991FBDA}"/>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Tercer Trimestre</a:t>
              </a:r>
            </a:p>
          </p:txBody>
        </p:sp>
      </p:grpSp>
      <p:sp>
        <p:nvSpPr>
          <p:cNvPr id="17" name="CuadroTexto 16">
            <a:extLst>
              <a:ext uri="{FF2B5EF4-FFF2-40B4-BE49-F238E27FC236}">
                <a16:creationId xmlns:a16="http://schemas.microsoft.com/office/drawing/2014/main" id="{9BECBF41-5245-C57F-50B5-C5EEB7FC3623}"/>
              </a:ext>
            </a:extLst>
          </p:cNvPr>
          <p:cNvSpPr txBox="1"/>
          <p:nvPr/>
        </p:nvSpPr>
        <p:spPr>
          <a:xfrm>
            <a:off x="5138058" y="2876541"/>
            <a:ext cx="3854368" cy="738664"/>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Planeación de Pruebas</a:t>
            </a:r>
          </a:p>
          <a:p>
            <a:pPr marL="171450" indent="-171450">
              <a:buFont typeface="Arial" panose="020B0604020202020204" pitchFamily="34" charset="0"/>
              <a:buChar char="•"/>
            </a:pPr>
            <a:r>
              <a:rPr lang="es-MX" sz="1400" dirty="0">
                <a:latin typeface="Work Sans Light" pitchFamily="2" charset="77"/>
              </a:rPr>
              <a:t>Ejecución de Pruebas</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18" name="Grupo 17">
            <a:extLst>
              <a:ext uri="{FF2B5EF4-FFF2-40B4-BE49-F238E27FC236}">
                <a16:creationId xmlns:a16="http://schemas.microsoft.com/office/drawing/2014/main" id="{FCE1BD1E-1D51-E6AF-F105-4076FC2D57D5}"/>
              </a:ext>
            </a:extLst>
          </p:cNvPr>
          <p:cNvGrpSpPr/>
          <p:nvPr/>
        </p:nvGrpSpPr>
        <p:grpSpPr>
          <a:xfrm>
            <a:off x="4909555" y="3942739"/>
            <a:ext cx="3239167" cy="347863"/>
            <a:chOff x="668953" y="1494678"/>
            <a:chExt cx="3239167" cy="347863"/>
          </a:xfrm>
        </p:grpSpPr>
        <p:sp>
          <p:nvSpPr>
            <p:cNvPr id="19" name="Rectángulo 18">
              <a:extLst>
                <a:ext uri="{FF2B5EF4-FFF2-40B4-BE49-F238E27FC236}">
                  <a16:creationId xmlns:a16="http://schemas.microsoft.com/office/drawing/2014/main" id="{D3E0EBBB-9147-55CA-2418-498278054CFC}"/>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0" name="Título 1">
              <a:extLst>
                <a:ext uri="{FF2B5EF4-FFF2-40B4-BE49-F238E27FC236}">
                  <a16:creationId xmlns:a16="http://schemas.microsoft.com/office/drawing/2014/main" id="{D72BC5B6-99EB-82E2-EF05-9C929BA4026B}"/>
                </a:ext>
              </a:extLst>
            </p:cNvPr>
            <p:cNvSpPr txBox="1">
              <a:spLocks/>
            </p:cNvSpPr>
            <p:nvPr/>
          </p:nvSpPr>
          <p:spPr>
            <a:xfrm>
              <a:off x="668953" y="1494678"/>
              <a:ext cx="3239167" cy="29459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pitchFamily="2" charset="77"/>
                </a:rPr>
                <a:t>Cuarto Trimestre</a:t>
              </a:r>
            </a:p>
          </p:txBody>
        </p:sp>
      </p:grpSp>
      <p:sp>
        <p:nvSpPr>
          <p:cNvPr id="21" name="CuadroTexto 20">
            <a:extLst>
              <a:ext uri="{FF2B5EF4-FFF2-40B4-BE49-F238E27FC236}">
                <a16:creationId xmlns:a16="http://schemas.microsoft.com/office/drawing/2014/main" id="{FB827742-8BEF-4F91-027F-86DDB60084FD}"/>
              </a:ext>
            </a:extLst>
          </p:cNvPr>
          <p:cNvSpPr txBox="1"/>
          <p:nvPr/>
        </p:nvSpPr>
        <p:spPr>
          <a:xfrm>
            <a:off x="5138058" y="4440259"/>
            <a:ext cx="3854368" cy="1169551"/>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Instalación </a:t>
            </a:r>
          </a:p>
          <a:p>
            <a:pPr marL="171450" indent="-171450">
              <a:buFont typeface="Arial" panose="020B0604020202020204" pitchFamily="34" charset="0"/>
              <a:buChar char="•"/>
            </a:pPr>
            <a:r>
              <a:rPr lang="es-MX" sz="1400" dirty="0">
                <a:latin typeface="Work Sans Light" pitchFamily="2" charset="77"/>
              </a:rPr>
              <a:t>Configuración del Servidor de Aplicaciones</a:t>
            </a:r>
          </a:p>
          <a:p>
            <a:pPr marL="171450" indent="-171450">
              <a:buFont typeface="Arial" panose="020B0604020202020204" pitchFamily="34" charset="0"/>
              <a:buChar char="•"/>
            </a:pPr>
            <a:r>
              <a:rPr lang="es-MX" sz="1400" dirty="0">
                <a:latin typeface="Work Sans Light" pitchFamily="2" charset="77"/>
              </a:rPr>
              <a:t>Configuración del Servidor de BBDD</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grpSp>
        <p:nvGrpSpPr>
          <p:cNvPr id="22" name="Grupo 21">
            <a:extLst>
              <a:ext uri="{FF2B5EF4-FFF2-40B4-BE49-F238E27FC236}">
                <a16:creationId xmlns:a16="http://schemas.microsoft.com/office/drawing/2014/main" id="{648580DD-9095-EA4C-4032-6CDC04F6E419}"/>
              </a:ext>
            </a:extLst>
          </p:cNvPr>
          <p:cNvGrpSpPr/>
          <p:nvPr/>
        </p:nvGrpSpPr>
        <p:grpSpPr>
          <a:xfrm>
            <a:off x="8350341" y="3163479"/>
            <a:ext cx="3239167" cy="347863"/>
            <a:chOff x="668953" y="1494678"/>
            <a:chExt cx="3239167" cy="347863"/>
          </a:xfrm>
        </p:grpSpPr>
        <p:sp>
          <p:nvSpPr>
            <p:cNvPr id="23" name="Rectángulo 22">
              <a:extLst>
                <a:ext uri="{FF2B5EF4-FFF2-40B4-BE49-F238E27FC236}">
                  <a16:creationId xmlns:a16="http://schemas.microsoft.com/office/drawing/2014/main" id="{13A95A63-0013-4AF3-D361-E97A2D8BAA5A}"/>
                </a:ext>
              </a:extLst>
            </p:cNvPr>
            <p:cNvSpPr/>
            <p:nvPr/>
          </p:nvSpPr>
          <p:spPr>
            <a:xfrm>
              <a:off x="781688" y="1796822"/>
              <a:ext cx="971956" cy="4571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4" name="Título 1">
              <a:extLst>
                <a:ext uri="{FF2B5EF4-FFF2-40B4-BE49-F238E27FC236}">
                  <a16:creationId xmlns:a16="http://schemas.microsoft.com/office/drawing/2014/main" id="{AF8ED4B5-B0F0-DA61-CE59-7D3164807EBC}"/>
                </a:ext>
              </a:extLst>
            </p:cNvPr>
            <p:cNvSpPr txBox="1">
              <a:spLocks/>
            </p:cNvSpPr>
            <p:nvPr/>
          </p:nvSpPr>
          <p:spPr>
            <a:xfrm>
              <a:off x="668953" y="1494678"/>
              <a:ext cx="3239167" cy="294592"/>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1800" b="1" dirty="0">
                  <a:solidFill>
                    <a:srgbClr val="38AA00"/>
                  </a:solidFill>
                  <a:latin typeface="Work Sans Light"/>
                </a:rPr>
                <a:t>Quinto Trimestre</a:t>
              </a:r>
              <a:endParaRPr lang="es-CO" sz="1800" b="1" dirty="0">
                <a:solidFill>
                  <a:srgbClr val="38AA00"/>
                </a:solidFill>
                <a:latin typeface="Work Sans Light" pitchFamily="2" charset="77"/>
              </a:endParaRPr>
            </a:p>
          </p:txBody>
        </p:sp>
      </p:grpSp>
      <p:sp>
        <p:nvSpPr>
          <p:cNvPr id="25" name="CuadroTexto 24">
            <a:extLst>
              <a:ext uri="{FF2B5EF4-FFF2-40B4-BE49-F238E27FC236}">
                <a16:creationId xmlns:a16="http://schemas.microsoft.com/office/drawing/2014/main" id="{ECCF2336-24C1-7B7D-C6B6-ECB6A1DAFDEA}"/>
              </a:ext>
            </a:extLst>
          </p:cNvPr>
          <p:cNvSpPr txBox="1"/>
          <p:nvPr/>
        </p:nvSpPr>
        <p:spPr>
          <a:xfrm>
            <a:off x="8578844" y="3660999"/>
            <a:ext cx="2750090" cy="954107"/>
          </a:xfrm>
          <a:prstGeom prst="rect">
            <a:avLst/>
          </a:prstGeom>
          <a:noFill/>
        </p:spPr>
        <p:txBody>
          <a:bodyPr wrap="square" rtlCol="0">
            <a:spAutoFit/>
          </a:bodyPr>
          <a:lstStyle/>
          <a:p>
            <a:pPr marL="171450" indent="-171450">
              <a:buFont typeface="Arial" panose="020B0604020202020204" pitchFamily="34" charset="0"/>
              <a:buChar char="•"/>
            </a:pPr>
            <a:r>
              <a:rPr lang="es-MX" sz="1400" dirty="0">
                <a:latin typeface="Work Sans Light" pitchFamily="2" charset="77"/>
              </a:rPr>
              <a:t>Manual de Usuario</a:t>
            </a:r>
          </a:p>
          <a:p>
            <a:pPr marL="171450" indent="-171450">
              <a:buFont typeface="Arial" panose="020B0604020202020204" pitchFamily="34" charset="0"/>
              <a:buChar char="•"/>
            </a:pPr>
            <a:r>
              <a:rPr lang="es-MX" sz="1400" dirty="0">
                <a:latin typeface="Work Sans Light" pitchFamily="2" charset="77"/>
              </a:rPr>
              <a:t>Sistema de Información Web – Remoto</a:t>
            </a:r>
          </a:p>
          <a:p>
            <a:pPr marL="171450" indent="-171450">
              <a:buFont typeface="Arial" panose="020B0604020202020204" pitchFamily="34" charset="0"/>
              <a:buChar char="•"/>
            </a:pPr>
            <a:r>
              <a:rPr lang="es-MX" sz="1400" dirty="0">
                <a:latin typeface="Work Sans Light" pitchFamily="2" charset="77"/>
              </a:rPr>
              <a:t>Entregables</a:t>
            </a:r>
            <a:endParaRPr lang="es-CO" sz="1400" dirty="0">
              <a:latin typeface="Work Sans Light" pitchFamily="2" charset="77"/>
            </a:endParaRPr>
          </a:p>
        </p:txBody>
      </p:sp>
      <p:pic>
        <p:nvPicPr>
          <p:cNvPr id="26" name="Imagen 5">
            <a:extLst>
              <a:ext uri="{FF2B5EF4-FFF2-40B4-BE49-F238E27FC236}">
                <a16:creationId xmlns:a16="http://schemas.microsoft.com/office/drawing/2014/main" id="{2A86FBD9-EDBF-4D39-C1C3-1538C2CB3AB1}"/>
              </a:ext>
            </a:extLst>
          </p:cNvPr>
          <p:cNvPicPr>
            <a:picLocks noChangeAspect="1"/>
          </p:cNvPicPr>
          <p:nvPr/>
        </p:nvPicPr>
        <p:blipFill>
          <a:blip r:embed="rId3"/>
          <a:stretch>
            <a:fillRect/>
          </a:stretch>
        </p:blipFill>
        <p:spPr>
          <a:xfrm>
            <a:off x="8692115" y="194827"/>
            <a:ext cx="1092201" cy="1109512"/>
          </a:xfrm>
          <a:prstGeom prst="rect">
            <a:avLst/>
          </a:prstGeom>
        </p:spPr>
      </p:pic>
      <p:pic>
        <p:nvPicPr>
          <p:cNvPr id="28" name="Imagen 3" descr="Logotipo, nombre de la empresa&#10;&#10;Descripción generada automáticamente">
            <a:extLst>
              <a:ext uri="{FF2B5EF4-FFF2-40B4-BE49-F238E27FC236}">
                <a16:creationId xmlns:a16="http://schemas.microsoft.com/office/drawing/2014/main" id="{02A8ED1E-331D-130B-6667-C842E3BCEFFE}"/>
              </a:ext>
            </a:extLst>
          </p:cNvPr>
          <p:cNvPicPr>
            <a:picLocks noChangeAspect="1"/>
          </p:cNvPicPr>
          <p:nvPr/>
        </p:nvPicPr>
        <p:blipFill>
          <a:blip r:embed="rId4"/>
          <a:stretch>
            <a:fillRect/>
          </a:stretch>
        </p:blipFill>
        <p:spPr>
          <a:xfrm>
            <a:off x="9779808" y="199347"/>
            <a:ext cx="1194219" cy="1104329"/>
          </a:xfrm>
          <a:prstGeom prst="rect">
            <a:avLst/>
          </a:prstGeom>
        </p:spPr>
      </p:pic>
    </p:spTree>
    <p:extLst>
      <p:ext uri="{BB962C8B-B14F-4D97-AF65-F5344CB8AC3E}">
        <p14:creationId xmlns:p14="http://schemas.microsoft.com/office/powerpoint/2010/main" val="2843109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CuadroTexto 5">
            <a:extLst>
              <a:ext uri="{FF2B5EF4-FFF2-40B4-BE49-F238E27FC236}">
                <a16:creationId xmlns:a16="http://schemas.microsoft.com/office/drawing/2014/main" id="{B78A6207-2D79-A9F8-E09D-30C60C0067DF}"/>
              </a:ext>
            </a:extLst>
          </p:cNvPr>
          <p:cNvSpPr txBox="1"/>
          <p:nvPr/>
        </p:nvSpPr>
        <p:spPr>
          <a:xfrm>
            <a:off x="3527796" y="675443"/>
            <a:ext cx="4929259" cy="1200329"/>
          </a:xfrm>
          <a:prstGeom prst="rect">
            <a:avLst/>
          </a:prstGeom>
          <a:noFill/>
        </p:spPr>
        <p:txBody>
          <a:bodyPr wrap="square" lIns="91440" tIns="45720" rIns="91440" bIns="45720" rtlCol="0" anchor="t">
            <a:spAutoFit/>
          </a:bodyPr>
          <a:lstStyle/>
          <a:p>
            <a:pPr algn="ctr"/>
            <a:r>
              <a:rPr lang="es-CO" sz="7200" dirty="0" err="1">
                <a:solidFill>
                  <a:schemeClr val="bg1"/>
                </a:solidFill>
                <a:effectLst>
                  <a:outerShdw blurRad="38100" dist="38100" dir="2700000" algn="tl">
                    <a:srgbClr val="000000">
                      <a:alpha val="43137"/>
                    </a:srgbClr>
                  </a:outerShdw>
                </a:effectLst>
                <a:latin typeface="Work Sans Light"/>
              </a:rPr>
              <a:t>HelpSYS</a:t>
            </a:r>
          </a:p>
        </p:txBody>
      </p:sp>
      <p:cxnSp>
        <p:nvCxnSpPr>
          <p:cNvPr id="7" name="Conector recto 6">
            <a:extLst>
              <a:ext uri="{FF2B5EF4-FFF2-40B4-BE49-F238E27FC236}">
                <a16:creationId xmlns:a16="http://schemas.microsoft.com/office/drawing/2014/main" id="{7093B0CC-07FB-12E7-E7C8-581324B7AF33}"/>
              </a:ext>
            </a:extLst>
          </p:cNvPr>
          <p:cNvCxnSpPr>
            <a:cxnSpLocks/>
          </p:cNvCxnSpPr>
          <p:nvPr/>
        </p:nvCxnSpPr>
        <p:spPr>
          <a:xfrm>
            <a:off x="5127257" y="2804349"/>
            <a:ext cx="17362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uadroTexto 7">
            <a:extLst>
              <a:ext uri="{FF2B5EF4-FFF2-40B4-BE49-F238E27FC236}">
                <a16:creationId xmlns:a16="http://schemas.microsoft.com/office/drawing/2014/main" id="{9FA07BD2-A8DB-FF10-1E30-572887632351}"/>
              </a:ext>
            </a:extLst>
          </p:cNvPr>
          <p:cNvSpPr txBox="1"/>
          <p:nvPr/>
        </p:nvSpPr>
        <p:spPr>
          <a:xfrm>
            <a:off x="4168816" y="2730479"/>
            <a:ext cx="3854368" cy="1692771"/>
          </a:xfrm>
          <a:prstGeom prst="rect">
            <a:avLst/>
          </a:prstGeom>
          <a:noFill/>
        </p:spPr>
        <p:txBody>
          <a:bodyPr wrap="square" lIns="91440" tIns="45720" rIns="91440" bIns="45720" rtlCol="0" anchor="t">
            <a:spAutoFit/>
          </a:bodyPr>
          <a:lstStyle/>
          <a:p>
            <a:pPr algn="ctr"/>
            <a:endParaRPr lang="es-ES" sz="1600" dirty="0">
              <a:solidFill>
                <a:srgbClr val="FFFFFF"/>
              </a:solidFill>
              <a:effectLst>
                <a:outerShdw blurRad="38100" dist="38100" dir="2700000" algn="tl">
                  <a:srgbClr val="000000">
                    <a:alpha val="43137"/>
                  </a:srgbClr>
                </a:outerShdw>
              </a:effectLst>
              <a:latin typeface="Work Sans Light"/>
            </a:endParaRPr>
          </a:p>
          <a:p>
            <a:pPr algn="ctr"/>
            <a:r>
              <a:rPr lang="es-ES" dirty="0">
                <a:solidFill>
                  <a:schemeClr val="bg1"/>
                </a:solidFill>
                <a:effectLst>
                  <a:outerShdw blurRad="38100" dist="38100" dir="2700000" algn="tl">
                    <a:srgbClr val="000000">
                      <a:alpha val="43137"/>
                    </a:srgbClr>
                  </a:outerShdw>
                </a:effectLst>
                <a:latin typeface="Work Sans Light"/>
                <a:ea typeface="+mn-lt"/>
                <a:cs typeface="+mn-lt"/>
              </a:rPr>
              <a:t>Angie Natalia Fandiño </a:t>
            </a:r>
            <a:r>
              <a:rPr lang="es-ES" dirty="0" err="1">
                <a:solidFill>
                  <a:schemeClr val="bg1"/>
                </a:solidFill>
                <a:effectLst>
                  <a:outerShdw blurRad="38100" dist="38100" dir="2700000" algn="tl">
                    <a:srgbClr val="000000">
                      <a:alpha val="43137"/>
                    </a:srgbClr>
                  </a:outerShdw>
                </a:effectLst>
                <a:latin typeface="Work Sans Light"/>
                <a:ea typeface="+mn-lt"/>
                <a:cs typeface="+mn-lt"/>
              </a:rPr>
              <a:t>Hernandez</a:t>
            </a:r>
            <a:endParaRPr lang="es-ES" dirty="0">
              <a:solidFill>
                <a:schemeClr val="bg1"/>
              </a:solidFill>
              <a:effectLst>
                <a:outerShdw blurRad="38100" dist="38100" dir="2700000" algn="tl">
                  <a:srgbClr val="000000">
                    <a:alpha val="43137"/>
                  </a:srgbClr>
                </a:outerShdw>
              </a:effectLst>
              <a:latin typeface="Work Sans Light"/>
              <a:ea typeface="+mn-lt"/>
              <a:cs typeface="+mn-lt"/>
            </a:endParaRPr>
          </a:p>
          <a:p>
            <a:pPr algn="ctr"/>
            <a:r>
              <a:rPr lang="es-ES" dirty="0">
                <a:solidFill>
                  <a:schemeClr val="bg1"/>
                </a:solidFill>
                <a:effectLst>
                  <a:outerShdw blurRad="38100" dist="38100" dir="2700000" algn="tl">
                    <a:srgbClr val="000000">
                      <a:alpha val="43137"/>
                    </a:srgbClr>
                  </a:outerShdw>
                </a:effectLst>
                <a:latin typeface="Work Sans Light"/>
                <a:ea typeface="+mn-lt"/>
                <a:cs typeface="+mn-lt"/>
              </a:rPr>
              <a:t>Hugo Alejandro Moreno Velásquez</a:t>
            </a:r>
          </a:p>
          <a:p>
            <a:pPr algn="ctr"/>
            <a:r>
              <a:rPr lang="es-ES" dirty="0">
                <a:solidFill>
                  <a:schemeClr val="bg1"/>
                </a:solidFill>
                <a:effectLst>
                  <a:outerShdw blurRad="38100" dist="38100" dir="2700000" algn="tl">
                    <a:srgbClr val="000000">
                      <a:alpha val="43137"/>
                    </a:srgbClr>
                  </a:outerShdw>
                </a:effectLst>
                <a:latin typeface="Work Sans Light"/>
                <a:ea typeface="+mn-lt"/>
                <a:cs typeface="+mn-lt"/>
              </a:rPr>
              <a:t>Luis Alberto Gómez </a:t>
            </a:r>
          </a:p>
          <a:p>
            <a:pPr algn="ctr"/>
            <a:r>
              <a:rPr lang="es-ES" dirty="0">
                <a:solidFill>
                  <a:schemeClr val="bg1"/>
                </a:solidFill>
                <a:effectLst>
                  <a:outerShdw blurRad="38100" dist="38100" dir="2700000" algn="tl">
                    <a:srgbClr val="000000">
                      <a:alpha val="43137"/>
                    </a:srgbClr>
                  </a:outerShdw>
                </a:effectLst>
                <a:latin typeface="Work Sans Light"/>
                <a:ea typeface="+mn-lt"/>
                <a:cs typeface="+mn-lt"/>
              </a:rPr>
              <a:t>Juan </a:t>
            </a:r>
            <a:r>
              <a:rPr lang="es-ES" dirty="0">
                <a:solidFill>
                  <a:schemeClr val="bg1"/>
                </a:solidFill>
                <a:effectLst>
                  <a:outerShdw blurRad="38100" dist="38100" dir="2700000" algn="tl">
                    <a:srgbClr val="000000">
                      <a:alpha val="43137"/>
                    </a:srgbClr>
                  </a:outerShdw>
                </a:effectLst>
                <a:latin typeface="Work Sans Light"/>
              </a:rPr>
              <a:t>Sebastián </a:t>
            </a:r>
            <a:r>
              <a:rPr lang="es-ES" dirty="0" err="1">
                <a:solidFill>
                  <a:schemeClr val="bg1"/>
                </a:solidFill>
                <a:effectLst>
                  <a:outerShdw blurRad="38100" dist="38100" dir="2700000" algn="tl">
                    <a:srgbClr val="000000">
                      <a:alpha val="43137"/>
                    </a:srgbClr>
                  </a:outerShdw>
                </a:effectLst>
                <a:latin typeface="Work Sans Light"/>
              </a:rPr>
              <a:t>Vertel</a:t>
            </a:r>
            <a:r>
              <a:rPr lang="es-ES" dirty="0">
                <a:solidFill>
                  <a:schemeClr val="bg1"/>
                </a:solidFill>
                <a:effectLst>
                  <a:outerShdw blurRad="38100" dist="38100" dir="2700000" algn="tl">
                    <a:srgbClr val="000000">
                      <a:alpha val="43137"/>
                    </a:srgbClr>
                  </a:outerShdw>
                </a:effectLst>
                <a:latin typeface="Work Sans Light"/>
              </a:rPr>
              <a:t> Morales</a:t>
            </a:r>
            <a:endParaRPr lang="es-ES">
              <a:solidFill>
                <a:schemeClr val="bg1"/>
              </a:solidFill>
              <a:cs typeface="Calibri"/>
            </a:endParaRPr>
          </a:p>
          <a:p>
            <a:pPr algn="ctr"/>
            <a:endParaRPr lang="es-ES" sz="1600" dirty="0">
              <a:solidFill>
                <a:schemeClr val="bg1"/>
              </a:solidFill>
              <a:effectLst>
                <a:outerShdw blurRad="38100" dist="38100" dir="2700000" algn="tl">
                  <a:srgbClr val="000000">
                    <a:alpha val="43137"/>
                  </a:srgbClr>
                </a:outerShdw>
              </a:effectLst>
              <a:latin typeface="Work Sans Light" pitchFamily="2" charset="77"/>
              <a:cs typeface="Calibri"/>
            </a:endParaRPr>
          </a:p>
        </p:txBody>
      </p:sp>
      <p:sp>
        <p:nvSpPr>
          <p:cNvPr id="9" name="CuadroTexto 8">
            <a:extLst>
              <a:ext uri="{FF2B5EF4-FFF2-40B4-BE49-F238E27FC236}">
                <a16:creationId xmlns:a16="http://schemas.microsoft.com/office/drawing/2014/main" id="{2F385990-7F30-A8ED-0FEA-F8EAC01BD49D}"/>
              </a:ext>
            </a:extLst>
          </p:cNvPr>
          <p:cNvSpPr txBox="1"/>
          <p:nvPr/>
        </p:nvSpPr>
        <p:spPr>
          <a:xfrm>
            <a:off x="1068888" y="5279998"/>
            <a:ext cx="10054224" cy="1077218"/>
          </a:xfrm>
          <a:prstGeom prst="rect">
            <a:avLst/>
          </a:prstGeom>
          <a:noFill/>
        </p:spPr>
        <p:txBody>
          <a:bodyPr wrap="square" lIns="91440" tIns="45720" rIns="91440" bIns="45720" rtlCol="0" anchor="t">
            <a:spAutoFit/>
          </a:bodyPr>
          <a:lstStyle/>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Servicio Nacional de Aprendizaje –SENA, Centro de Electricidad Electrónica y Telecomunicaciones</a:t>
            </a:r>
          </a:p>
          <a:p>
            <a:pPr algn="ctr"/>
            <a:r>
              <a:rPr lang="es-ES" sz="1600" b="1" dirty="0">
                <a:solidFill>
                  <a:schemeClr val="bg1"/>
                </a:solidFill>
                <a:effectLst>
                  <a:outerShdw blurRad="38100" dist="38100" dir="2700000" algn="tl">
                    <a:srgbClr val="000000">
                      <a:alpha val="43137"/>
                    </a:srgbClr>
                  </a:outerShdw>
                </a:effectLst>
                <a:latin typeface="Work Sans Light"/>
              </a:rPr>
              <a:t>Tecnólogo en análisis y desarrollo de Software - ADSO, Segundo Trimestre</a:t>
            </a:r>
          </a:p>
          <a:p>
            <a:pPr algn="ctr"/>
            <a:r>
              <a:rPr lang="es-ES" sz="1600" b="1" dirty="0">
                <a:solidFill>
                  <a:schemeClr val="bg1"/>
                </a:solidFill>
                <a:effectLst>
                  <a:outerShdw blurRad="38100" dist="38100" dir="2700000" algn="tl">
                    <a:srgbClr val="000000">
                      <a:alpha val="43137"/>
                    </a:srgbClr>
                  </a:outerShdw>
                </a:effectLst>
                <a:latin typeface="Work Sans Light" pitchFamily="2" charset="77"/>
              </a:rPr>
              <a:t>Instructor Albeiro Ramos</a:t>
            </a:r>
          </a:p>
          <a:p>
            <a:pPr algn="ctr"/>
            <a:r>
              <a:rPr lang="es-ES" sz="1600" b="1" dirty="0">
                <a:solidFill>
                  <a:schemeClr val="bg1"/>
                </a:solidFill>
                <a:effectLst>
                  <a:outerShdw blurRad="38100" dist="38100" dir="2700000" algn="tl">
                    <a:srgbClr val="000000">
                      <a:alpha val="43137"/>
                    </a:srgbClr>
                  </a:outerShdw>
                </a:effectLst>
                <a:latin typeface="Work Sans Light"/>
              </a:rPr>
              <a:t>Bogotá, 01 de marzo de 2023</a:t>
            </a:r>
            <a:endParaRPr lang="es-CO" sz="1600" b="1" dirty="0">
              <a:solidFill>
                <a:schemeClr val="bg1"/>
              </a:solidFill>
              <a:effectLst>
                <a:outerShdw blurRad="38100" dist="38100" dir="2700000" algn="tl">
                  <a:srgbClr val="000000">
                    <a:alpha val="43137"/>
                  </a:srgbClr>
                </a:outerShdw>
              </a:effectLst>
              <a:latin typeface="Work Sans Light"/>
            </a:endParaRPr>
          </a:p>
        </p:txBody>
      </p:sp>
    </p:spTree>
    <p:extLst>
      <p:ext uri="{BB962C8B-B14F-4D97-AF65-F5344CB8AC3E}">
        <p14:creationId xmlns:p14="http://schemas.microsoft.com/office/powerpoint/2010/main" val="1620787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EE37A3CD-1BAC-6175-4755-9AC66A46B6FF}"/>
              </a:ext>
            </a:extLst>
          </p:cNvPr>
          <p:cNvSpPr txBox="1">
            <a:spLocks/>
          </p:cNvSpPr>
          <p:nvPr/>
        </p:nvSpPr>
        <p:spPr>
          <a:xfrm>
            <a:off x="1154298" y="925993"/>
            <a:ext cx="3514740"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600" dirty="0">
                <a:solidFill>
                  <a:srgbClr val="38AA00"/>
                </a:solidFill>
                <a:latin typeface="Work Sans Light"/>
              </a:rPr>
              <a:t>  Introducción</a:t>
            </a:r>
            <a:endParaRPr lang="es-CO" dirty="0">
              <a:cs typeface="Calibri Light"/>
            </a:endParaRPr>
          </a:p>
        </p:txBody>
      </p:sp>
      <p:sp>
        <p:nvSpPr>
          <p:cNvPr id="7" name="CuadroTexto 6">
            <a:extLst>
              <a:ext uri="{FF2B5EF4-FFF2-40B4-BE49-F238E27FC236}">
                <a16:creationId xmlns:a16="http://schemas.microsoft.com/office/drawing/2014/main" id="{FBAA83CA-F5E1-3945-40AB-1CB1B233A0BF}"/>
              </a:ext>
            </a:extLst>
          </p:cNvPr>
          <p:cNvSpPr txBox="1"/>
          <p:nvPr/>
        </p:nvSpPr>
        <p:spPr>
          <a:xfrm>
            <a:off x="1047118" y="1793968"/>
            <a:ext cx="3854368" cy="4955203"/>
          </a:xfrm>
          <a:prstGeom prst="rect">
            <a:avLst/>
          </a:prstGeom>
          <a:noFill/>
        </p:spPr>
        <p:txBody>
          <a:bodyPr wrap="square" lIns="91440" tIns="45720" rIns="91440" bIns="45720" rtlCol="0" anchor="t">
            <a:spAutoFit/>
          </a:bodyPr>
          <a:lstStyle/>
          <a:p>
            <a:endParaRPr lang="es-ES" sz="1600" dirty="0">
              <a:latin typeface="Work Sans Light"/>
            </a:endParaRPr>
          </a:p>
          <a:p>
            <a:r>
              <a:rPr lang="es-ES" sz="1600" dirty="0">
                <a:latin typeface="Work Sans Light"/>
              </a:rPr>
              <a:t>Este proyecto es un sistema de gestión integrado que permite a las empresas de outsourcing de servicios mejorar los procesos internos de la campaña que desean adquirir y organizar de manera eficiente las estadísticas que permitan tomar decisiones más elaboradas y resolutivas para el futuro de la campaña. Es la principal herramienta de gestión que tendrán los asesores para relacionarse con la información que se le brindará al cliente y sobre los procesos que se deben realizar adecuadamente para resolver la consulta del cliente y funcionará en conjunto con el principal sistema manejado por la empresa.</a:t>
            </a:r>
            <a:endParaRPr lang="es-ES" sz="1600" dirty="0">
              <a:cs typeface="Calibri" panose="020F0502020204030204"/>
            </a:endParaRPr>
          </a:p>
          <a:p>
            <a:endParaRPr lang="es-ES" sz="1200" dirty="0">
              <a:latin typeface="Work Sans Light"/>
            </a:endParaRPr>
          </a:p>
        </p:txBody>
      </p:sp>
      <p:pic>
        <p:nvPicPr>
          <p:cNvPr id="8" name="Imagen 7">
            <a:extLst>
              <a:ext uri="{FF2B5EF4-FFF2-40B4-BE49-F238E27FC236}">
                <a16:creationId xmlns:a16="http://schemas.microsoft.com/office/drawing/2014/main" id="{6E26BD21-5E86-CF5A-DC3D-D97C08FF298B}"/>
              </a:ext>
            </a:extLst>
          </p:cNvPr>
          <p:cNvPicPr>
            <a:picLocks noChangeAspect="1"/>
          </p:cNvPicPr>
          <p:nvPr/>
        </p:nvPicPr>
        <p:blipFill>
          <a:blip r:embed="rId3"/>
          <a:stretch>
            <a:fillRect/>
          </a:stretch>
        </p:blipFill>
        <p:spPr>
          <a:xfrm>
            <a:off x="5719916" y="1278932"/>
            <a:ext cx="6472500" cy="5572997"/>
          </a:xfrm>
          <a:prstGeom prst="rect">
            <a:avLst/>
          </a:prstGeom>
        </p:spPr>
      </p:pic>
    </p:spTree>
    <p:extLst>
      <p:ext uri="{BB962C8B-B14F-4D97-AF65-F5344CB8AC3E}">
        <p14:creationId xmlns:p14="http://schemas.microsoft.com/office/powerpoint/2010/main" val="685387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62CAF686-2B1F-2A4A-A0F2-CAE3CF59E65B}"/>
              </a:ext>
            </a:extLst>
          </p:cNvPr>
          <p:cNvSpPr txBox="1">
            <a:spLocks/>
          </p:cNvSpPr>
          <p:nvPr/>
        </p:nvSpPr>
        <p:spPr>
          <a:xfrm>
            <a:off x="456236" y="416689"/>
            <a:ext cx="10515600" cy="741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dirty="0">
                <a:solidFill>
                  <a:schemeClr val="bg1"/>
                </a:solidFill>
                <a:latin typeface="Work Sans Medium"/>
              </a:rPr>
              <a:t>   </a:t>
            </a:r>
            <a:endParaRPr lang="es-CO" dirty="0" err="1">
              <a:solidFill>
                <a:schemeClr val="bg1"/>
              </a:solidFill>
              <a:latin typeface="Work Sans Medium"/>
            </a:endParaRPr>
          </a:p>
          <a:p>
            <a:r>
              <a:rPr lang="es-CO" dirty="0">
                <a:solidFill>
                  <a:schemeClr val="bg1"/>
                </a:solidFill>
                <a:latin typeface="Work Sans Medium"/>
              </a:rPr>
              <a:t>    </a:t>
            </a:r>
            <a:r>
              <a:rPr lang="es-CO" dirty="0" err="1">
                <a:solidFill>
                  <a:schemeClr val="bg1"/>
                </a:solidFill>
                <a:latin typeface="Work Sans Medium"/>
              </a:rPr>
              <a:t>HelpSYS</a:t>
            </a:r>
          </a:p>
        </p:txBody>
      </p:sp>
      <p:sp>
        <p:nvSpPr>
          <p:cNvPr id="2" name="CuadroTexto 1">
            <a:extLst>
              <a:ext uri="{FF2B5EF4-FFF2-40B4-BE49-F238E27FC236}">
                <a16:creationId xmlns:a16="http://schemas.microsoft.com/office/drawing/2014/main" id="{72D24723-360A-B357-B421-17CF33D4C0B4}"/>
              </a:ext>
            </a:extLst>
          </p:cNvPr>
          <p:cNvSpPr txBox="1">
            <a:spLocks/>
          </p:cNvSpPr>
          <p:nvPr/>
        </p:nvSpPr>
        <p:spPr>
          <a:xfrm>
            <a:off x="1263775" y="3237807"/>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Sistema</a:t>
            </a:r>
            <a:endParaRPr lang="es-CO" sz="1600" dirty="0">
              <a:latin typeface="Work Sans Light" pitchFamily="2" charset="77"/>
            </a:endParaRPr>
          </a:p>
        </p:txBody>
      </p:sp>
      <p:sp>
        <p:nvSpPr>
          <p:cNvPr id="4" name="CuadroTexto 3">
            <a:extLst>
              <a:ext uri="{FF2B5EF4-FFF2-40B4-BE49-F238E27FC236}">
                <a16:creationId xmlns:a16="http://schemas.microsoft.com/office/drawing/2014/main" id="{6CD37F32-D413-C0B0-1883-F0E6FE54B3BB}"/>
              </a:ext>
            </a:extLst>
          </p:cNvPr>
          <p:cNvSpPr txBox="1">
            <a:spLocks/>
          </p:cNvSpPr>
          <p:nvPr/>
        </p:nvSpPr>
        <p:spPr>
          <a:xfrm>
            <a:off x="3265320" y="3237807"/>
            <a:ext cx="2001545" cy="1334363"/>
          </a:xfrm>
          <a:prstGeom prst="rect">
            <a:avLst/>
          </a:prstGeom>
          <a:noFill/>
          <a:ln>
            <a:solidFill>
              <a:schemeClr val="tx1"/>
            </a:solidFill>
          </a:ln>
        </p:spPr>
        <p:txBody>
          <a:bodyPr wrap="square" rtlCol="0" anchor="ctr" anchorCtr="0">
            <a:noAutofit/>
          </a:bodyPr>
          <a:lstStyle/>
          <a:p>
            <a:pPr algn="ctr"/>
            <a:r>
              <a:rPr lang="es-ES" sz="1600" dirty="0">
                <a:latin typeface="Work Sans Light" pitchFamily="2" charset="77"/>
              </a:rPr>
              <a:t>Logo Empresa</a:t>
            </a:r>
          </a:p>
        </p:txBody>
      </p:sp>
      <p:sp>
        <p:nvSpPr>
          <p:cNvPr id="5" name="CuadroTexto 4">
            <a:extLst>
              <a:ext uri="{FF2B5EF4-FFF2-40B4-BE49-F238E27FC236}">
                <a16:creationId xmlns:a16="http://schemas.microsoft.com/office/drawing/2014/main" id="{7779D7A8-BEDD-C9DB-4CEE-7225220AFBCD}"/>
              </a:ext>
            </a:extLst>
          </p:cNvPr>
          <p:cNvSpPr txBox="1"/>
          <p:nvPr/>
        </p:nvSpPr>
        <p:spPr>
          <a:xfrm>
            <a:off x="6653014" y="2489547"/>
            <a:ext cx="4547336" cy="2554545"/>
          </a:xfrm>
          <a:prstGeom prst="rect">
            <a:avLst/>
          </a:prstGeom>
          <a:noFill/>
        </p:spPr>
        <p:txBody>
          <a:bodyPr wrap="square" lIns="91440" tIns="45720" rIns="91440" bIns="45720" rtlCol="0" anchor="t">
            <a:spAutoFit/>
          </a:bodyPr>
          <a:lstStyle/>
          <a:p>
            <a:r>
              <a:rPr lang="es-CO" sz="3200" b="1" dirty="0">
                <a:latin typeface="Work Sans Light" pitchFamily="2" charset="77"/>
              </a:rPr>
              <a:t>Problema</a:t>
            </a:r>
          </a:p>
          <a:p>
            <a:r>
              <a:rPr lang="es-CO" sz="3200" b="1" dirty="0">
                <a:latin typeface="Work Sans Light" pitchFamily="2" charset="77"/>
              </a:rPr>
              <a:t>Objetivos</a:t>
            </a:r>
          </a:p>
          <a:p>
            <a:r>
              <a:rPr lang="es-CO" sz="3200" b="1" dirty="0">
                <a:latin typeface="Work Sans Light" pitchFamily="2" charset="77"/>
              </a:rPr>
              <a:t>Justificación</a:t>
            </a:r>
          </a:p>
          <a:p>
            <a:r>
              <a:rPr lang="es-CO" sz="3200" b="1" dirty="0">
                <a:latin typeface="Work Sans Light" pitchFamily="2" charset="77"/>
              </a:rPr>
              <a:t>Alcance</a:t>
            </a:r>
          </a:p>
          <a:p>
            <a:r>
              <a:rPr lang="es-CO" sz="3200" b="1" dirty="0">
                <a:latin typeface="Work Sans Light"/>
              </a:rPr>
              <a:t>Entregables Trimestre</a:t>
            </a:r>
          </a:p>
        </p:txBody>
      </p:sp>
      <p:pic>
        <p:nvPicPr>
          <p:cNvPr id="7" name="Imagen 5">
            <a:extLst>
              <a:ext uri="{FF2B5EF4-FFF2-40B4-BE49-F238E27FC236}">
                <a16:creationId xmlns:a16="http://schemas.microsoft.com/office/drawing/2014/main" id="{D766D744-0A51-6B0F-05AF-92482A9BA3AD}"/>
              </a:ext>
            </a:extLst>
          </p:cNvPr>
          <p:cNvPicPr>
            <a:picLocks noChangeAspect="1"/>
          </p:cNvPicPr>
          <p:nvPr/>
        </p:nvPicPr>
        <p:blipFill>
          <a:blip r:embed="rId3"/>
          <a:stretch>
            <a:fillRect/>
          </a:stretch>
        </p:blipFill>
        <p:spPr>
          <a:xfrm>
            <a:off x="541025" y="2457737"/>
            <a:ext cx="2743200" cy="2725875"/>
          </a:xfrm>
          <a:prstGeom prst="rect">
            <a:avLst/>
          </a:prstGeom>
        </p:spPr>
      </p:pic>
      <p:pic>
        <p:nvPicPr>
          <p:cNvPr id="9" name="Imagen 3" descr="Logotipo, nombre de la empresa&#10;&#10;Descripción generada automáticamente">
            <a:extLst>
              <a:ext uri="{FF2B5EF4-FFF2-40B4-BE49-F238E27FC236}">
                <a16:creationId xmlns:a16="http://schemas.microsoft.com/office/drawing/2014/main" id="{D8F22047-28DD-A54D-2E63-D23E7944E877}"/>
              </a:ext>
            </a:extLst>
          </p:cNvPr>
          <p:cNvPicPr>
            <a:picLocks noChangeAspect="1"/>
          </p:cNvPicPr>
          <p:nvPr/>
        </p:nvPicPr>
        <p:blipFill>
          <a:blip r:embed="rId4"/>
          <a:stretch>
            <a:fillRect/>
          </a:stretch>
        </p:blipFill>
        <p:spPr>
          <a:xfrm>
            <a:off x="3259088" y="2460364"/>
            <a:ext cx="2743200" cy="2728261"/>
          </a:xfrm>
          <a:prstGeom prst="rect">
            <a:avLst/>
          </a:prstGeom>
        </p:spPr>
      </p:pic>
    </p:spTree>
    <p:extLst>
      <p:ext uri="{BB962C8B-B14F-4D97-AF65-F5344CB8AC3E}">
        <p14:creationId xmlns:p14="http://schemas.microsoft.com/office/powerpoint/2010/main" val="2742048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Problema</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3493264"/>
          </a:xfrm>
          <a:prstGeom prst="rect">
            <a:avLst/>
          </a:prstGeom>
          <a:noFill/>
        </p:spPr>
        <p:txBody>
          <a:bodyPr wrap="square" lIns="91440" tIns="45720" rIns="91440" bIns="45720" rtlCol="0" anchor="t">
            <a:spAutoFit/>
          </a:bodyPr>
          <a:lstStyle/>
          <a:p>
            <a:endParaRPr lang="es-MX" sz="1600" dirty="0">
              <a:latin typeface="Work Sans Light"/>
              <a:ea typeface="+mn-lt"/>
              <a:cs typeface="+mn-lt"/>
            </a:endParaRPr>
          </a:p>
          <a:p>
            <a:endParaRPr lang="es-MX" sz="1500" dirty="0">
              <a:latin typeface="Work Sans Light"/>
              <a:ea typeface="+mn-lt"/>
              <a:cs typeface="+mn-lt"/>
            </a:endParaRPr>
          </a:p>
          <a:p>
            <a:r>
              <a:rPr lang="es-MX" sz="1600" dirty="0">
                <a:latin typeface="Work Sans Light"/>
              </a:rPr>
              <a:t>Contacto </a:t>
            </a:r>
            <a:r>
              <a:rPr lang="es-MX" sz="1600" dirty="0" err="1">
                <a:latin typeface="Work Sans Light"/>
              </a:rPr>
              <a:t>Solutions</a:t>
            </a:r>
            <a:r>
              <a:rPr lang="es-MX" sz="1600" dirty="0">
                <a:latin typeface="Work Sans Light"/>
              </a:rPr>
              <a:t> SAS empresa Colombiana, con sede principal en Bogotá D.C. la cual opera en Servicios Telefónicos de Atención al Cliente, actualmente en una de sus diferentes campañas los teleoperadores gestionan los procesos de PQRS y ventas.</a:t>
            </a:r>
          </a:p>
          <a:p>
            <a:endParaRPr lang="en-US" sz="1600" dirty="0">
              <a:latin typeface="Work Sans Light"/>
            </a:endParaRPr>
          </a:p>
          <a:p>
            <a:r>
              <a:rPr lang="es-MX" sz="1600" dirty="0">
                <a:latin typeface="Work Sans Light"/>
              </a:rPr>
              <a:t>El protocolo de gestión que utilizan los teleoperadores es ineficiente porque no tienen un algoritmo establecido para desarrollarse y por ende tampoco generalizado, lo cual provoca que los diferentes procesos no se ejecuten de la misma manera causando variaciones en la cantidad de tiempo de gestión para un mismo caso. Dicho la anterior se puede decir que las consecuencias derivadas son la disminución de la productividad y eficiencia en el tiempo de gestión para casos individuales, afectando directamente las estadísticas requeridas para las </a:t>
            </a:r>
            <a:r>
              <a:rPr lang="es-MX" sz="1600" dirty="0" err="1">
                <a:latin typeface="Work Sans Light"/>
              </a:rPr>
              <a:t>tercerizadoras</a:t>
            </a:r>
            <a:r>
              <a:rPr lang="es-MX" sz="1600" dirty="0">
                <a:latin typeface="Work Sans Light"/>
              </a:rPr>
              <a:t>, dilatando la obtención de la campaña y en ocasiones </a:t>
            </a:r>
            <a:r>
              <a:rPr lang="es-MX" sz="1600" dirty="0" err="1">
                <a:latin typeface="Work Sans Light"/>
              </a:rPr>
              <a:t>perdiendola</a:t>
            </a:r>
            <a:r>
              <a:rPr lang="es-MX" sz="1600" dirty="0">
                <a:latin typeface="Work Sans Light"/>
              </a:rPr>
              <a:t>. Estableceremos por medio del sistema de gestión un protocolo unificado y que facilite los procesos para las compañías.  </a:t>
            </a:r>
          </a:p>
          <a:p>
            <a:endParaRPr lang="es-MX" sz="1400" dirty="0">
              <a:latin typeface="Work Sans Light"/>
            </a:endParaRPr>
          </a:p>
        </p:txBody>
      </p:sp>
      <p:pic>
        <p:nvPicPr>
          <p:cNvPr id="7" name="Imagen 5">
            <a:extLst>
              <a:ext uri="{FF2B5EF4-FFF2-40B4-BE49-F238E27FC236}">
                <a16:creationId xmlns:a16="http://schemas.microsoft.com/office/drawing/2014/main" id="{6AB5214B-26D3-AD74-4BCB-4ED243DDAE29}"/>
              </a:ext>
            </a:extLst>
          </p:cNvPr>
          <p:cNvPicPr>
            <a:picLocks noChangeAspect="1"/>
          </p:cNvPicPr>
          <p:nvPr/>
        </p:nvPicPr>
        <p:blipFill>
          <a:blip r:embed="rId2"/>
          <a:stretch>
            <a:fillRect/>
          </a:stretch>
        </p:blipFill>
        <p:spPr>
          <a:xfrm>
            <a:off x="8692115" y="194827"/>
            <a:ext cx="1104491" cy="1121940"/>
          </a:xfrm>
          <a:prstGeom prst="rect">
            <a:avLst/>
          </a:prstGeom>
        </p:spPr>
      </p:pic>
      <p:pic>
        <p:nvPicPr>
          <p:cNvPr id="9" name="Imagen 3" descr="Logotipo, nombre de la empresa&#10;&#10;Descripción generada automáticamente">
            <a:extLst>
              <a:ext uri="{FF2B5EF4-FFF2-40B4-BE49-F238E27FC236}">
                <a16:creationId xmlns:a16="http://schemas.microsoft.com/office/drawing/2014/main" id="{135427E4-C5B3-5D16-0099-1745FA613331}"/>
              </a:ext>
            </a:extLst>
          </p:cNvPr>
          <p:cNvPicPr>
            <a:picLocks noChangeAspect="1"/>
          </p:cNvPicPr>
          <p:nvPr/>
        </p:nvPicPr>
        <p:blipFill>
          <a:blip r:embed="rId3"/>
          <a:stretch>
            <a:fillRect/>
          </a:stretch>
        </p:blipFill>
        <p:spPr>
          <a:xfrm>
            <a:off x="9779808" y="199347"/>
            <a:ext cx="1194219" cy="1104329"/>
          </a:xfrm>
          <a:prstGeom prst="rect">
            <a:avLst/>
          </a:prstGeom>
        </p:spPr>
      </p:pic>
    </p:spTree>
    <p:extLst>
      <p:ext uri="{BB962C8B-B14F-4D97-AF65-F5344CB8AC3E}">
        <p14:creationId xmlns:p14="http://schemas.microsoft.com/office/powerpoint/2010/main" val="287488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EE37A3CD-1BAC-6175-4755-9AC66A46B6FF}"/>
              </a:ext>
            </a:extLst>
          </p:cNvPr>
          <p:cNvSpPr txBox="1">
            <a:spLocks/>
          </p:cNvSpPr>
          <p:nvPr/>
        </p:nvSpPr>
        <p:spPr>
          <a:xfrm>
            <a:off x="550354" y="310961"/>
            <a:ext cx="4565815" cy="633466"/>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es-CO" sz="3200" dirty="0">
              <a:solidFill>
                <a:srgbClr val="38AA00"/>
              </a:solidFill>
              <a:latin typeface="Work Sans Light"/>
            </a:endParaRPr>
          </a:p>
          <a:p>
            <a:pPr algn="ctr"/>
            <a:r>
              <a:rPr lang="es-CO" sz="3200" dirty="0">
                <a:solidFill>
                  <a:srgbClr val="38AA00"/>
                </a:solidFill>
                <a:latin typeface="Work Sans Light"/>
              </a:rPr>
              <a:t>Objetivo General</a:t>
            </a:r>
            <a:endParaRPr lang="es-CO" dirty="0">
              <a:latin typeface="Work Sans Light"/>
            </a:endParaRPr>
          </a:p>
        </p:txBody>
      </p:sp>
      <p:sp>
        <p:nvSpPr>
          <p:cNvPr id="7" name="CuadroTexto 6">
            <a:extLst>
              <a:ext uri="{FF2B5EF4-FFF2-40B4-BE49-F238E27FC236}">
                <a16:creationId xmlns:a16="http://schemas.microsoft.com/office/drawing/2014/main" id="{FBAA83CA-F5E1-3945-40AB-1CB1B233A0BF}"/>
              </a:ext>
            </a:extLst>
          </p:cNvPr>
          <p:cNvSpPr txBox="1"/>
          <p:nvPr/>
        </p:nvSpPr>
        <p:spPr>
          <a:xfrm>
            <a:off x="455577" y="1531242"/>
            <a:ext cx="5042916" cy="2800767"/>
          </a:xfrm>
          <a:prstGeom prst="rect">
            <a:avLst/>
          </a:prstGeom>
          <a:noFill/>
        </p:spPr>
        <p:txBody>
          <a:bodyPr wrap="square" lIns="91440" tIns="45720" rIns="91440" bIns="45720" rtlCol="0" anchor="t">
            <a:spAutoFit/>
          </a:bodyPr>
          <a:lstStyle/>
          <a:p>
            <a:endParaRPr lang="es-MX" sz="1600" dirty="0">
              <a:solidFill>
                <a:schemeClr val="accent1"/>
              </a:solidFill>
              <a:latin typeface="Work Sans Light"/>
            </a:endParaRPr>
          </a:p>
          <a:p>
            <a:endParaRPr lang="es-MX" sz="1600" dirty="0">
              <a:latin typeface="Work Sans Light" pitchFamily="2" charset="77"/>
            </a:endParaRPr>
          </a:p>
          <a:p>
            <a:r>
              <a:rPr lang="es-ES" sz="1600" dirty="0">
                <a:latin typeface="Work Sans Light"/>
              </a:rPr>
              <a:t>Desarrollar un sistema de Información que permita la gestión y organización de procesos por medio de una interfaz intuitiva mediante la cual usuarios y administradores puedan obtener información referente a sus áreas de trabajo, tipos de labor, procesos estructurales, adicionalmente actualización de información, subir archivos al sistema y obtención de reportes, de la empresa contacto </a:t>
            </a:r>
            <a:r>
              <a:rPr lang="es-ES" sz="1600" dirty="0" err="1">
                <a:latin typeface="Work Sans Light"/>
              </a:rPr>
              <a:t>solutions</a:t>
            </a:r>
            <a:endParaRPr lang="es-MX" sz="1600">
              <a:latin typeface="Work Sans Light"/>
            </a:endParaRPr>
          </a:p>
        </p:txBody>
      </p:sp>
      <p:pic>
        <p:nvPicPr>
          <p:cNvPr id="9" name="Imagen 8" descr="Un grupo de personas en una oficina&#10;&#10;Descripción generada automáticamente">
            <a:extLst>
              <a:ext uri="{FF2B5EF4-FFF2-40B4-BE49-F238E27FC236}">
                <a16:creationId xmlns:a16="http://schemas.microsoft.com/office/drawing/2014/main" id="{04A8D2B5-2DD2-3777-40FA-D2D629CCC8F4}"/>
              </a:ext>
            </a:extLst>
          </p:cNvPr>
          <p:cNvPicPr>
            <a:picLocks noChangeAspect="1"/>
          </p:cNvPicPr>
          <p:nvPr/>
        </p:nvPicPr>
        <p:blipFill>
          <a:blip r:embed="rId2"/>
          <a:stretch>
            <a:fillRect/>
          </a:stretch>
        </p:blipFill>
        <p:spPr>
          <a:xfrm>
            <a:off x="5719916" y="1278932"/>
            <a:ext cx="6472500" cy="5572997"/>
          </a:xfrm>
          <a:prstGeom prst="rect">
            <a:avLst/>
          </a:prstGeom>
        </p:spPr>
      </p:pic>
    </p:spTree>
    <p:extLst>
      <p:ext uri="{BB962C8B-B14F-4D97-AF65-F5344CB8AC3E}">
        <p14:creationId xmlns:p14="http://schemas.microsoft.com/office/powerpoint/2010/main" val="591205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1">
            <a:extLst>
              <a:ext uri="{FF2B5EF4-FFF2-40B4-BE49-F238E27FC236}">
                <a16:creationId xmlns:a16="http://schemas.microsoft.com/office/drawing/2014/main" id="{802FD35A-EA47-F375-CD6A-B61F8B61B3AD}"/>
              </a:ext>
            </a:extLst>
          </p:cNvPr>
          <p:cNvSpPr txBox="1">
            <a:spLocks/>
          </p:cNvSpPr>
          <p:nvPr/>
        </p:nvSpPr>
        <p:spPr>
          <a:xfrm>
            <a:off x="703451" y="659712"/>
            <a:ext cx="4076985"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s-CO" sz="3200" dirty="0">
              <a:solidFill>
                <a:srgbClr val="38AA00"/>
              </a:solidFill>
              <a:latin typeface="Work Sans Light"/>
            </a:endParaRPr>
          </a:p>
          <a:p>
            <a:r>
              <a:rPr lang="es-CO" sz="3200" dirty="0">
                <a:solidFill>
                  <a:srgbClr val="38AA00"/>
                </a:solidFill>
                <a:latin typeface="Work Sans Light"/>
              </a:rPr>
              <a:t>Objetivo Específicos</a:t>
            </a:r>
            <a:endParaRPr lang="es-CO" dirty="0">
              <a:latin typeface="Work Sans Light"/>
            </a:endParaRPr>
          </a:p>
        </p:txBody>
      </p:sp>
      <p:sp>
        <p:nvSpPr>
          <p:cNvPr id="9" name="CuadroTexto 8">
            <a:extLst>
              <a:ext uri="{FF2B5EF4-FFF2-40B4-BE49-F238E27FC236}">
                <a16:creationId xmlns:a16="http://schemas.microsoft.com/office/drawing/2014/main" id="{FC78F7BD-2A34-855F-15C3-306C2603A128}"/>
              </a:ext>
            </a:extLst>
          </p:cNvPr>
          <p:cNvSpPr txBox="1"/>
          <p:nvPr/>
        </p:nvSpPr>
        <p:spPr>
          <a:xfrm>
            <a:off x="534286" y="1834561"/>
            <a:ext cx="4834810" cy="3785652"/>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endParaRPr lang="es-MX" sz="1600" dirty="0">
              <a:solidFill>
                <a:schemeClr val="accent1"/>
              </a:solidFill>
              <a:latin typeface="Work Sans Light"/>
            </a:endParaRPr>
          </a:p>
          <a:p>
            <a:pPr marL="285750" indent="-285750">
              <a:buFont typeface="Arial" panose="020B0604020202020204" pitchFamily="34" charset="0"/>
              <a:buChar char="•"/>
            </a:pPr>
            <a:endParaRPr lang="es-MX" sz="1600" dirty="0">
              <a:solidFill>
                <a:schemeClr val="accent1"/>
              </a:solidFill>
              <a:latin typeface="Work Sans Light"/>
            </a:endParaRPr>
          </a:p>
          <a:p>
            <a:r>
              <a:rPr lang="es-ES" sz="1600" dirty="0">
                <a:latin typeface="Work Sans Light"/>
              </a:rPr>
              <a:t>1. Optimizar la resolución de PQRS por medio de una interfaz intuitiva y fácil de manejar.</a:t>
            </a:r>
            <a:endParaRPr lang="es-MX" sz="1600" dirty="0">
              <a:latin typeface="Work Sans Light"/>
            </a:endParaRPr>
          </a:p>
          <a:p>
            <a:endParaRPr lang="es-MX" sz="1600" dirty="0">
              <a:latin typeface="Work Sans Light"/>
            </a:endParaRPr>
          </a:p>
          <a:p>
            <a:r>
              <a:rPr lang="es-ES" sz="1600" dirty="0">
                <a:latin typeface="Work Sans Light"/>
              </a:rPr>
              <a:t>2.  Proporcionar información en el proceso de ventas de la empresa contacto </a:t>
            </a:r>
            <a:r>
              <a:rPr lang="es-ES" sz="1600" dirty="0" err="1">
                <a:latin typeface="Work Sans Light"/>
              </a:rPr>
              <a:t>solutions</a:t>
            </a:r>
            <a:r>
              <a:rPr lang="es-ES" sz="1600" dirty="0">
                <a:latin typeface="Work Sans Light"/>
              </a:rPr>
              <a:t>.</a:t>
            </a:r>
            <a:endParaRPr lang="es-MX" sz="1600" dirty="0">
              <a:latin typeface="Work Sans Light"/>
            </a:endParaRPr>
          </a:p>
          <a:p>
            <a:endParaRPr lang="es-ES" sz="1600" dirty="0">
              <a:latin typeface="Work Sans Light"/>
            </a:endParaRPr>
          </a:p>
          <a:p>
            <a:r>
              <a:rPr lang="es-MX" sz="1600" dirty="0">
                <a:latin typeface="Work Sans Light"/>
              </a:rPr>
              <a:t>3. </a:t>
            </a:r>
            <a:r>
              <a:rPr lang="es-ES" sz="1600" dirty="0">
                <a:latin typeface="Work Sans Light"/>
              </a:rPr>
              <a:t>Categorizar de forma eficiente la información almacenada para agilizar el proceso de búsqueda.</a:t>
            </a:r>
          </a:p>
          <a:p>
            <a:endParaRPr lang="es-ES" sz="1600" dirty="0">
              <a:latin typeface="Work Sans Light"/>
            </a:endParaRPr>
          </a:p>
          <a:p>
            <a:r>
              <a:rPr lang="es-ES" sz="1600" dirty="0">
                <a:latin typeface="Work Sans Light"/>
              </a:rPr>
              <a:t>4. Gestionar los reportes </a:t>
            </a:r>
            <a:r>
              <a:rPr lang="es-ES" sz="1600" dirty="0" err="1">
                <a:latin typeface="Work Sans Light"/>
              </a:rPr>
              <a:t>graficos</a:t>
            </a:r>
            <a:r>
              <a:rPr lang="es-ES" sz="1600" dirty="0">
                <a:latin typeface="Work Sans Light"/>
              </a:rPr>
              <a:t> e impresos de la empresa contacto </a:t>
            </a:r>
            <a:r>
              <a:rPr lang="es-ES" sz="1600" dirty="0" err="1">
                <a:latin typeface="Work Sans Light"/>
              </a:rPr>
              <a:t>solutions</a:t>
            </a:r>
            <a:r>
              <a:rPr lang="es-ES" sz="1600" dirty="0">
                <a:latin typeface="Work Sans Light"/>
              </a:rPr>
              <a:t>.</a:t>
            </a:r>
          </a:p>
          <a:p>
            <a:endParaRPr lang="es-ES" sz="1600" dirty="0">
              <a:solidFill>
                <a:srgbClr val="000000"/>
              </a:solidFill>
              <a:latin typeface="Calibri"/>
              <a:cs typeface="Calibri"/>
            </a:endParaRPr>
          </a:p>
        </p:txBody>
      </p:sp>
      <p:pic>
        <p:nvPicPr>
          <p:cNvPr id="4" name="Imagen 3">
            <a:extLst>
              <a:ext uri="{FF2B5EF4-FFF2-40B4-BE49-F238E27FC236}">
                <a16:creationId xmlns:a16="http://schemas.microsoft.com/office/drawing/2014/main" id="{8E5FE51D-F6C2-ED71-9433-088AE5C2B116}"/>
              </a:ext>
            </a:extLst>
          </p:cNvPr>
          <p:cNvPicPr>
            <a:picLocks noChangeAspect="1"/>
          </p:cNvPicPr>
          <p:nvPr/>
        </p:nvPicPr>
        <p:blipFill>
          <a:blip r:embed="rId2"/>
          <a:stretch>
            <a:fillRect/>
          </a:stretch>
        </p:blipFill>
        <p:spPr>
          <a:xfrm>
            <a:off x="5719916" y="1278932"/>
            <a:ext cx="6472500" cy="5572997"/>
          </a:xfrm>
          <a:prstGeom prst="rect">
            <a:avLst/>
          </a:prstGeom>
        </p:spPr>
      </p:pic>
    </p:spTree>
    <p:extLst>
      <p:ext uri="{BB962C8B-B14F-4D97-AF65-F5344CB8AC3E}">
        <p14:creationId xmlns:p14="http://schemas.microsoft.com/office/powerpoint/2010/main" val="2581387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Justificación</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2970044"/>
          </a:xfrm>
          <a:prstGeom prst="rect">
            <a:avLst/>
          </a:prstGeom>
          <a:noFill/>
        </p:spPr>
        <p:txBody>
          <a:bodyPr wrap="square" lIns="91440" tIns="45720" rIns="91440" bIns="45720" rtlCol="0" anchor="t">
            <a:spAutoFit/>
          </a:bodyPr>
          <a:lstStyle/>
          <a:p>
            <a:endParaRPr lang="es-MX" sz="1100" dirty="0">
              <a:solidFill>
                <a:schemeClr val="accent1"/>
              </a:solidFill>
              <a:latin typeface="Work Sans Light"/>
            </a:endParaRPr>
          </a:p>
          <a:p>
            <a:pPr marL="285750" indent="-285750">
              <a:buFont typeface="Arial" panose="020B0604020202020204" pitchFamily="34" charset="0"/>
              <a:buChar char="•"/>
            </a:pPr>
            <a:endParaRPr lang="es-MX" sz="1600" dirty="0">
              <a:latin typeface="Work Sans Light" pitchFamily="2" charset="77"/>
            </a:endParaRPr>
          </a:p>
          <a:p>
            <a:r>
              <a:rPr lang="es-MX" sz="1600" dirty="0">
                <a:latin typeface="Work Sans Light"/>
              </a:rPr>
              <a:t>Actualmente los procesos de gestión en la empresa Contacto </a:t>
            </a:r>
            <a:r>
              <a:rPr lang="es-MX" sz="1600" dirty="0" err="1">
                <a:latin typeface="Work Sans Light"/>
              </a:rPr>
              <a:t>Solutions</a:t>
            </a:r>
            <a:r>
              <a:rPr lang="es-MX" sz="1600" dirty="0">
                <a:latin typeface="Work Sans Light"/>
              </a:rPr>
              <a:t> SAS son ineficientes y contraintuitivos, por tal motivo se propone el desarrollo de un Sistema de Información Web denominado </a:t>
            </a:r>
            <a:r>
              <a:rPr lang="es-MX" sz="1600" dirty="0" err="1">
                <a:latin typeface="Work Sans Light"/>
              </a:rPr>
              <a:t>HelpSYS</a:t>
            </a:r>
            <a:r>
              <a:rPr lang="es-MX" sz="1600" dirty="0">
                <a:latin typeface="Work Sans Light"/>
              </a:rPr>
              <a:t> teniendo como objetivo principal facilitar la gestión de los procesos de PQRS y venta, en principio disminuyendo de forma considerable el tiempo y posteriormente facilitar la manipulación de la interfaz. Adicionalmente se ha notado la carencia organizacional respecto al proceso estadístico de la información de los usuarios y de los casos de gestión, buscando de esta manera optimizar los procesos de forma lógica y secuencial </a:t>
            </a:r>
            <a:r>
              <a:rPr lang="es-MX" sz="1500" dirty="0">
                <a:latin typeface="Work Sans Light"/>
              </a:rPr>
              <a:t> </a:t>
            </a:r>
            <a:endParaRPr lang="es-MX" sz="1500">
              <a:cs typeface="Calibri"/>
            </a:endParaRPr>
          </a:p>
          <a:p>
            <a:endParaRPr lang="es-MX" sz="1600" dirty="0">
              <a:latin typeface="Work Sans Light" pitchFamily="2" charset="77"/>
            </a:endParaRPr>
          </a:p>
          <a:p>
            <a:endParaRPr lang="es-MX" sz="1600" dirty="0">
              <a:latin typeface="Work Sans Light" pitchFamily="2" charset="77"/>
            </a:endParaRPr>
          </a:p>
          <a:p>
            <a:endParaRPr lang="es-MX" sz="1600" dirty="0">
              <a:latin typeface="Work Sans Light" pitchFamily="2" charset="77"/>
            </a:endParaRPr>
          </a:p>
          <a:p>
            <a:pPr marL="285750" indent="-285750">
              <a:buFont typeface="Arial" panose="020B0604020202020204" pitchFamily="34" charset="0"/>
              <a:buChar char="•"/>
            </a:pPr>
            <a:endParaRPr lang="es-MX" sz="1600" b="1" dirty="0">
              <a:latin typeface="Work Sans Light" pitchFamily="2" charset="77"/>
            </a:endParaRPr>
          </a:p>
        </p:txBody>
      </p:sp>
      <p:pic>
        <p:nvPicPr>
          <p:cNvPr id="7" name="Imagen 5">
            <a:extLst>
              <a:ext uri="{FF2B5EF4-FFF2-40B4-BE49-F238E27FC236}">
                <a16:creationId xmlns:a16="http://schemas.microsoft.com/office/drawing/2014/main" id="{4800E1AD-E162-B478-483B-68FF501B641B}"/>
              </a:ext>
            </a:extLst>
          </p:cNvPr>
          <p:cNvPicPr>
            <a:picLocks noChangeAspect="1"/>
          </p:cNvPicPr>
          <p:nvPr/>
        </p:nvPicPr>
        <p:blipFill>
          <a:blip r:embed="rId2"/>
          <a:stretch>
            <a:fillRect/>
          </a:stretch>
        </p:blipFill>
        <p:spPr>
          <a:xfrm>
            <a:off x="8692115" y="194827"/>
            <a:ext cx="1092201" cy="1109512"/>
          </a:xfrm>
          <a:prstGeom prst="rect">
            <a:avLst/>
          </a:prstGeom>
        </p:spPr>
      </p:pic>
      <p:pic>
        <p:nvPicPr>
          <p:cNvPr id="9" name="Imagen 3" descr="Logotipo, nombre de la empresa&#10;&#10;Descripción generada automáticamente">
            <a:extLst>
              <a:ext uri="{FF2B5EF4-FFF2-40B4-BE49-F238E27FC236}">
                <a16:creationId xmlns:a16="http://schemas.microsoft.com/office/drawing/2014/main" id="{17614046-DA0D-23F6-81DE-AA078C3C2C10}"/>
              </a:ext>
            </a:extLst>
          </p:cNvPr>
          <p:cNvPicPr>
            <a:picLocks noChangeAspect="1"/>
          </p:cNvPicPr>
          <p:nvPr/>
        </p:nvPicPr>
        <p:blipFill>
          <a:blip r:embed="rId3"/>
          <a:stretch>
            <a:fillRect/>
          </a:stretch>
        </p:blipFill>
        <p:spPr>
          <a:xfrm>
            <a:off x="9779808" y="199347"/>
            <a:ext cx="1194219" cy="1104329"/>
          </a:xfrm>
          <a:prstGeom prst="rect">
            <a:avLst/>
          </a:prstGeom>
        </p:spPr>
      </p:pic>
    </p:spTree>
    <p:extLst>
      <p:ext uri="{BB962C8B-B14F-4D97-AF65-F5344CB8AC3E}">
        <p14:creationId xmlns:p14="http://schemas.microsoft.com/office/powerpoint/2010/main" val="1401254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1D880-FC17-3789-2435-5FF7492EABD6}"/>
              </a:ext>
            </a:extLst>
          </p:cNvPr>
          <p:cNvSpPr>
            <a:spLocks noGrp="1"/>
          </p:cNvSpPr>
          <p:nvPr>
            <p:ph type="title"/>
          </p:nvPr>
        </p:nvSpPr>
        <p:spPr>
          <a:xfrm>
            <a:off x="456236" y="110481"/>
            <a:ext cx="10515600" cy="1325563"/>
          </a:xfrm>
        </p:spPr>
        <p:txBody>
          <a:bodyPr/>
          <a:lstStyle/>
          <a:p>
            <a:r>
              <a:rPr lang="es-CO" dirty="0">
                <a:solidFill>
                  <a:schemeClr val="bg1"/>
                </a:solidFill>
                <a:latin typeface="Work Sans Medium" pitchFamily="2" charset="77"/>
              </a:rPr>
              <a:t>Alcance</a:t>
            </a:r>
          </a:p>
        </p:txBody>
      </p:sp>
      <p:sp>
        <p:nvSpPr>
          <p:cNvPr id="4" name="CuadroTexto 3">
            <a:extLst>
              <a:ext uri="{FF2B5EF4-FFF2-40B4-BE49-F238E27FC236}">
                <a16:creationId xmlns:a16="http://schemas.microsoft.com/office/drawing/2014/main" id="{B987FD05-8B8A-E978-366F-97DF799DBA37}"/>
              </a:ext>
            </a:extLst>
          </p:cNvPr>
          <p:cNvSpPr txBox="1">
            <a:spLocks/>
          </p:cNvSpPr>
          <p:nvPr/>
        </p:nvSpPr>
        <p:spPr>
          <a:xfrm>
            <a:off x="8694348" y="508463"/>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Sistema</a:t>
            </a:r>
            <a:endParaRPr lang="es-CO" sz="1600" b="1" dirty="0">
              <a:solidFill>
                <a:schemeClr val="bg1"/>
              </a:solidFill>
              <a:latin typeface="Work Sans Light" pitchFamily="2" charset="77"/>
            </a:endParaRPr>
          </a:p>
        </p:txBody>
      </p:sp>
      <p:sp>
        <p:nvSpPr>
          <p:cNvPr id="5" name="CuadroTexto 4">
            <a:extLst>
              <a:ext uri="{FF2B5EF4-FFF2-40B4-BE49-F238E27FC236}">
                <a16:creationId xmlns:a16="http://schemas.microsoft.com/office/drawing/2014/main" id="{EEC5FDC4-9A2A-F31D-6455-7D47B1B835F3}"/>
              </a:ext>
            </a:extLst>
          </p:cNvPr>
          <p:cNvSpPr txBox="1">
            <a:spLocks/>
          </p:cNvSpPr>
          <p:nvPr/>
        </p:nvSpPr>
        <p:spPr>
          <a:xfrm>
            <a:off x="9775121" y="510142"/>
            <a:ext cx="1080000" cy="540000"/>
          </a:xfrm>
          <a:prstGeom prst="rect">
            <a:avLst/>
          </a:prstGeom>
          <a:noFill/>
          <a:ln>
            <a:solidFill>
              <a:schemeClr val="bg1"/>
            </a:solidFill>
          </a:ln>
        </p:spPr>
        <p:txBody>
          <a:bodyPr wrap="square" rtlCol="0" anchor="ctr" anchorCtr="0">
            <a:noAutofit/>
          </a:bodyPr>
          <a:lstStyle/>
          <a:p>
            <a:pPr algn="ctr"/>
            <a:r>
              <a:rPr lang="es-ES" sz="1600" b="1" dirty="0">
                <a:solidFill>
                  <a:schemeClr val="bg1"/>
                </a:solidFill>
                <a:latin typeface="Work Sans Light" pitchFamily="2" charset="77"/>
              </a:rPr>
              <a:t>Logo Empresa</a:t>
            </a:r>
          </a:p>
        </p:txBody>
      </p:sp>
      <p:sp>
        <p:nvSpPr>
          <p:cNvPr id="6" name="CuadroTexto 5">
            <a:extLst>
              <a:ext uri="{FF2B5EF4-FFF2-40B4-BE49-F238E27FC236}">
                <a16:creationId xmlns:a16="http://schemas.microsoft.com/office/drawing/2014/main" id="{0CA39C3C-B25E-C804-C832-61458138A925}"/>
              </a:ext>
            </a:extLst>
          </p:cNvPr>
          <p:cNvSpPr txBox="1"/>
          <p:nvPr/>
        </p:nvSpPr>
        <p:spPr>
          <a:xfrm>
            <a:off x="372353" y="1667521"/>
            <a:ext cx="11447293" cy="2062103"/>
          </a:xfrm>
          <a:prstGeom prst="rect">
            <a:avLst/>
          </a:prstGeom>
          <a:noFill/>
        </p:spPr>
        <p:txBody>
          <a:bodyPr wrap="square" lIns="91440" tIns="45720" rIns="91440" bIns="45720" rtlCol="0" anchor="t">
            <a:spAutoFit/>
          </a:bodyPr>
          <a:lstStyle/>
          <a:p>
            <a:endParaRPr lang="es-MX" sz="1600" dirty="0">
              <a:solidFill>
                <a:schemeClr val="accent1"/>
              </a:solidFill>
              <a:latin typeface="Work Sans Light"/>
            </a:endParaRPr>
          </a:p>
          <a:p>
            <a:pPr marL="285750" indent="-285750">
              <a:buFont typeface="Arial" panose="020B0604020202020204" pitchFamily="34" charset="0"/>
              <a:buChar char="•"/>
            </a:pPr>
            <a:endParaRPr lang="es-MX" sz="1600" dirty="0">
              <a:latin typeface="Work Sans Light"/>
            </a:endParaRPr>
          </a:p>
          <a:p>
            <a:r>
              <a:rPr lang="es-MX" sz="1600" dirty="0" err="1">
                <a:latin typeface="Work Sans Light"/>
                <a:ea typeface="+mn-lt"/>
                <a:cs typeface="+mn-lt"/>
              </a:rPr>
              <a:t>HelpSYS</a:t>
            </a:r>
            <a:r>
              <a:rPr lang="es-MX" sz="1600" dirty="0">
                <a:latin typeface="Work Sans Light"/>
                <a:ea typeface="+mn-lt"/>
                <a:cs typeface="+mn-lt"/>
              </a:rPr>
              <a:t> analizando el mundo del outsourcing comprende que la </a:t>
            </a:r>
            <a:r>
              <a:rPr lang="es-MX" sz="1600" dirty="0" err="1">
                <a:latin typeface="Work Sans Light"/>
                <a:ea typeface="+mn-lt"/>
                <a:cs typeface="+mn-lt"/>
              </a:rPr>
              <a:t>eficencia</a:t>
            </a:r>
            <a:r>
              <a:rPr lang="es-MX" sz="1600" dirty="0">
                <a:latin typeface="Work Sans Light"/>
                <a:ea typeface="+mn-lt"/>
                <a:cs typeface="+mn-lt"/>
              </a:rPr>
              <a:t> y la mejora en tiempos de respuesta es lo primordial por tal motivo el sistema </a:t>
            </a:r>
            <a:r>
              <a:rPr lang="es-MX" sz="1600" dirty="0" err="1">
                <a:latin typeface="Work Sans Light"/>
                <a:ea typeface="+mn-lt"/>
                <a:cs typeface="+mn-lt"/>
              </a:rPr>
              <a:t>tendra</a:t>
            </a:r>
            <a:r>
              <a:rPr lang="es-MX" sz="1600" dirty="0">
                <a:latin typeface="Work Sans Light"/>
                <a:ea typeface="+mn-lt"/>
                <a:cs typeface="+mn-lt"/>
              </a:rPr>
              <a:t> tres tipos de usuarios: coordinador, asesor y cliente, para tener diferentes niveles de acceso a la </a:t>
            </a:r>
            <a:r>
              <a:rPr lang="es-MX" sz="1600" dirty="0" err="1">
                <a:latin typeface="Work Sans Light"/>
                <a:ea typeface="+mn-lt"/>
                <a:cs typeface="+mn-lt"/>
              </a:rPr>
              <a:t>informacion</a:t>
            </a:r>
            <a:r>
              <a:rPr lang="es-MX" sz="1600" dirty="0">
                <a:latin typeface="Work Sans Light"/>
                <a:ea typeface="+mn-lt"/>
                <a:cs typeface="+mn-lt"/>
              </a:rPr>
              <a:t> dentro del aplicativo; estos tres </a:t>
            </a:r>
            <a:r>
              <a:rPr lang="es-MX" sz="1600" dirty="0" err="1">
                <a:latin typeface="Work Sans Light"/>
                <a:ea typeface="+mn-lt"/>
                <a:cs typeface="+mn-lt"/>
              </a:rPr>
              <a:t>tendran</a:t>
            </a:r>
            <a:r>
              <a:rPr lang="es-MX" sz="1600" dirty="0">
                <a:latin typeface="Work Sans Light"/>
                <a:ea typeface="+mn-lt"/>
                <a:cs typeface="+mn-lt"/>
              </a:rPr>
              <a:t> una misma </a:t>
            </a:r>
            <a:r>
              <a:rPr lang="es-MX" sz="1600" dirty="0" err="1">
                <a:latin typeface="Work Sans Light"/>
                <a:ea typeface="+mn-lt"/>
                <a:cs typeface="+mn-lt"/>
              </a:rPr>
              <a:t>opcion</a:t>
            </a:r>
            <a:r>
              <a:rPr lang="es-MX" sz="1600" dirty="0">
                <a:latin typeface="Work Sans Light"/>
                <a:ea typeface="+mn-lt"/>
                <a:cs typeface="+mn-lt"/>
              </a:rPr>
              <a:t> de ingreso al aplicativo por medio de usuario y contraseña. Solo el coordinador </a:t>
            </a:r>
            <a:r>
              <a:rPr lang="es-MX" sz="1600" dirty="0" err="1">
                <a:latin typeface="Work Sans Light"/>
                <a:ea typeface="+mn-lt"/>
                <a:cs typeface="+mn-lt"/>
              </a:rPr>
              <a:t>podra</a:t>
            </a:r>
            <a:r>
              <a:rPr lang="es-MX" sz="1600" dirty="0">
                <a:latin typeface="Work Sans Light"/>
                <a:ea typeface="+mn-lt"/>
                <a:cs typeface="+mn-lt"/>
              </a:rPr>
              <a:t> registrar y eliminar cualquier tipo de usuario, el asesor </a:t>
            </a:r>
            <a:r>
              <a:rPr lang="es-MX" sz="1600" dirty="0" err="1">
                <a:latin typeface="Work Sans Light"/>
                <a:ea typeface="+mn-lt"/>
                <a:cs typeface="+mn-lt"/>
              </a:rPr>
              <a:t>tendra</a:t>
            </a:r>
            <a:r>
              <a:rPr lang="es-MX" sz="1600" dirty="0">
                <a:latin typeface="Work Sans Light"/>
                <a:ea typeface="+mn-lt"/>
                <a:cs typeface="+mn-lt"/>
              </a:rPr>
              <a:t> acceso al registro de clientes y a modificar su </a:t>
            </a:r>
            <a:r>
              <a:rPr lang="es-MX" sz="1600" dirty="0" err="1">
                <a:latin typeface="Work Sans Light"/>
                <a:ea typeface="+mn-lt"/>
                <a:cs typeface="+mn-lt"/>
              </a:rPr>
              <a:t>informacion</a:t>
            </a:r>
            <a:r>
              <a:rPr lang="es-MX" sz="1600" dirty="0">
                <a:latin typeface="Work Sans Light"/>
                <a:ea typeface="+mn-lt"/>
                <a:cs typeface="+mn-lt"/>
              </a:rPr>
              <a:t>, </a:t>
            </a:r>
            <a:r>
              <a:rPr lang="es-MX" sz="1600" dirty="0" err="1">
                <a:latin typeface="Work Sans Light"/>
                <a:ea typeface="+mn-lt"/>
                <a:cs typeface="+mn-lt"/>
              </a:rPr>
              <a:t>asi</a:t>
            </a:r>
            <a:r>
              <a:rPr lang="es-MX" sz="1600" dirty="0">
                <a:latin typeface="Work Sans Light"/>
                <a:ea typeface="+mn-lt"/>
                <a:cs typeface="+mn-lt"/>
              </a:rPr>
              <a:t> mismo, el cliente </a:t>
            </a:r>
            <a:r>
              <a:rPr lang="es-MX" sz="1600" dirty="0" err="1">
                <a:latin typeface="Work Sans Light"/>
                <a:ea typeface="+mn-lt"/>
                <a:cs typeface="+mn-lt"/>
              </a:rPr>
              <a:t>tendra</a:t>
            </a:r>
            <a:r>
              <a:rPr lang="es-MX" sz="1600" dirty="0">
                <a:latin typeface="Work Sans Light"/>
                <a:ea typeface="+mn-lt"/>
                <a:cs typeface="+mn-lt"/>
              </a:rPr>
              <a:t> la </a:t>
            </a:r>
            <a:r>
              <a:rPr lang="es-MX" sz="1600" dirty="0" err="1">
                <a:latin typeface="Work Sans Light"/>
                <a:ea typeface="+mn-lt"/>
                <a:cs typeface="+mn-lt"/>
              </a:rPr>
              <a:t>opcion</a:t>
            </a:r>
            <a:r>
              <a:rPr lang="es-MX" sz="1600" dirty="0">
                <a:latin typeface="Work Sans Light"/>
                <a:ea typeface="+mn-lt"/>
                <a:cs typeface="+mn-lt"/>
              </a:rPr>
              <a:t> de crear su mismo usuario y realizar una llamada a un asesor </a:t>
            </a:r>
            <a:endParaRPr lang="es-MX" sz="1600" dirty="0">
              <a:latin typeface="Work Sans Light"/>
              <a:cs typeface="Calibri"/>
            </a:endParaRPr>
          </a:p>
        </p:txBody>
      </p:sp>
      <p:pic>
        <p:nvPicPr>
          <p:cNvPr id="7" name="Imagen 5">
            <a:extLst>
              <a:ext uri="{FF2B5EF4-FFF2-40B4-BE49-F238E27FC236}">
                <a16:creationId xmlns:a16="http://schemas.microsoft.com/office/drawing/2014/main" id="{5E3B34B4-3FE1-8E7B-4E2D-CD415EF3ECBE}"/>
              </a:ext>
            </a:extLst>
          </p:cNvPr>
          <p:cNvPicPr>
            <a:picLocks noChangeAspect="1"/>
          </p:cNvPicPr>
          <p:nvPr/>
        </p:nvPicPr>
        <p:blipFill>
          <a:blip r:embed="rId2"/>
          <a:stretch>
            <a:fillRect/>
          </a:stretch>
        </p:blipFill>
        <p:spPr>
          <a:xfrm>
            <a:off x="8692115" y="194827"/>
            <a:ext cx="1092201" cy="1109512"/>
          </a:xfrm>
          <a:prstGeom prst="rect">
            <a:avLst/>
          </a:prstGeom>
        </p:spPr>
      </p:pic>
      <p:pic>
        <p:nvPicPr>
          <p:cNvPr id="9" name="Imagen 3" descr="Logotipo, nombre de la empresa&#10;&#10;Descripción generada automáticamente">
            <a:extLst>
              <a:ext uri="{FF2B5EF4-FFF2-40B4-BE49-F238E27FC236}">
                <a16:creationId xmlns:a16="http://schemas.microsoft.com/office/drawing/2014/main" id="{604E1378-E856-21B4-C951-8DA7B58AF569}"/>
              </a:ext>
            </a:extLst>
          </p:cNvPr>
          <p:cNvPicPr>
            <a:picLocks noChangeAspect="1"/>
          </p:cNvPicPr>
          <p:nvPr/>
        </p:nvPicPr>
        <p:blipFill>
          <a:blip r:embed="rId3"/>
          <a:stretch>
            <a:fillRect/>
          </a:stretch>
        </p:blipFill>
        <p:spPr>
          <a:xfrm>
            <a:off x="9779808" y="199347"/>
            <a:ext cx="1194219" cy="1104329"/>
          </a:xfrm>
          <a:prstGeom prst="rect">
            <a:avLst/>
          </a:prstGeom>
        </p:spPr>
      </p:pic>
    </p:spTree>
    <p:extLst>
      <p:ext uri="{BB962C8B-B14F-4D97-AF65-F5344CB8AC3E}">
        <p14:creationId xmlns:p14="http://schemas.microsoft.com/office/powerpoint/2010/main" val="384979390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3486</TotalTime>
  <Words>937</Words>
  <Application>Microsoft Office PowerPoint</Application>
  <PresentationFormat>Panorámica</PresentationFormat>
  <Paragraphs>137</Paragraphs>
  <Slides>11</Slides>
  <Notes>2</Notes>
  <HiddenSlides>0</HiddenSlides>
  <MMClips>0</MMClips>
  <ScaleCrop>false</ScaleCrop>
  <HeadingPairs>
    <vt:vector size="4" baseType="variant">
      <vt:variant>
        <vt:lpstr>Tema</vt:lpstr>
      </vt:variant>
      <vt:variant>
        <vt:i4>1</vt:i4>
      </vt:variant>
      <vt:variant>
        <vt:lpstr>Títulos de diapositiva</vt:lpstr>
      </vt:variant>
      <vt:variant>
        <vt:i4>11</vt:i4>
      </vt:variant>
    </vt:vector>
  </HeadingPairs>
  <TitlesOfParts>
    <vt:vector size="12" baseType="lpstr">
      <vt:lpstr>Tema de Office</vt:lpstr>
      <vt:lpstr>Presentación de PowerPoint</vt:lpstr>
      <vt:lpstr>Presentación de PowerPoint</vt:lpstr>
      <vt:lpstr>Presentación de PowerPoint</vt:lpstr>
      <vt:lpstr>Presentación de PowerPoint</vt:lpstr>
      <vt:lpstr>Problema</vt:lpstr>
      <vt:lpstr>Presentación de PowerPoint</vt:lpstr>
      <vt:lpstr>Presentación de PowerPoint</vt:lpstr>
      <vt:lpstr>Justificación</vt:lpstr>
      <vt:lpstr>Alcance</vt:lpstr>
      <vt:lpstr>Entregables Proyecto Formativo por Trimestre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AMBIENTE321</cp:lastModifiedBy>
  <cp:revision>438</cp:revision>
  <dcterms:created xsi:type="dcterms:W3CDTF">2020-10-01T23:51:28Z</dcterms:created>
  <dcterms:modified xsi:type="dcterms:W3CDTF">2023-03-06T01:00:58Z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